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6" r:id="rId2"/>
    <p:sldId id="296" r:id="rId3"/>
    <p:sldId id="287" r:id="rId4"/>
    <p:sldId id="257" r:id="rId5"/>
    <p:sldId id="290" r:id="rId6"/>
    <p:sldId id="259" r:id="rId7"/>
    <p:sldId id="268" r:id="rId8"/>
    <p:sldId id="265" r:id="rId9"/>
    <p:sldId id="270" r:id="rId10"/>
    <p:sldId id="271" r:id="rId11"/>
    <p:sldId id="272" r:id="rId12"/>
    <p:sldId id="273" r:id="rId13"/>
    <p:sldId id="264" r:id="rId14"/>
    <p:sldId id="262" r:id="rId15"/>
    <p:sldId id="295" r:id="rId16"/>
    <p:sldId id="280" r:id="rId17"/>
    <p:sldId id="281" r:id="rId18"/>
    <p:sldId id="282" r:id="rId19"/>
    <p:sldId id="283" r:id="rId20"/>
    <p:sldId id="284" r:id="rId21"/>
    <p:sldId id="285" r:id="rId22"/>
    <p:sldId id="286" r:id="rId23"/>
    <p:sldId id="275" r:id="rId24"/>
    <p:sldId id="289" r:id="rId25"/>
    <p:sldId id="293" r:id="rId26"/>
    <p:sldId id="294"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1" d="100"/>
          <a:sy n="81" d="100"/>
        </p:scale>
        <p:origin x="-59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011623-444D-7B4B-B97E-C3CA71968AD2}" type="doc">
      <dgm:prSet loTypeId="urn:microsoft.com/office/officeart/2005/8/layout/cycle2" loCatId="" qsTypeId="urn:microsoft.com/office/officeart/2005/8/quickstyle/simple4" qsCatId="simple" csTypeId="urn:microsoft.com/office/officeart/2005/8/colors/accent1_2" csCatId="accent1" phldr="1"/>
      <dgm:spPr/>
      <dgm:t>
        <a:bodyPr/>
        <a:lstStyle/>
        <a:p>
          <a:endParaRPr lang="en-US"/>
        </a:p>
      </dgm:t>
    </dgm:pt>
    <dgm:pt modelId="{59592277-C5A1-F44A-B2EA-6332A454AB7F}">
      <dgm:prSet phldrT="[Text]"/>
      <dgm:spPr/>
      <dgm:t>
        <a:bodyPr/>
        <a:lstStyle/>
        <a:p>
          <a:r>
            <a:rPr lang="en-US" dirty="0" smtClean="0"/>
            <a:t>Pre-lesson Conversation</a:t>
          </a:r>
          <a:endParaRPr lang="en-US" dirty="0"/>
        </a:p>
      </dgm:t>
    </dgm:pt>
    <dgm:pt modelId="{1A8A2323-3C19-1940-961C-531CEF3FB072}" type="parTrans" cxnId="{524AE5A8-0453-C347-BE51-5630586081E4}">
      <dgm:prSet/>
      <dgm:spPr/>
      <dgm:t>
        <a:bodyPr/>
        <a:lstStyle/>
        <a:p>
          <a:endParaRPr lang="en-US"/>
        </a:p>
      </dgm:t>
    </dgm:pt>
    <dgm:pt modelId="{1152A3B7-F62B-2345-A882-7EBD5B7B08FA}" type="sibTrans" cxnId="{524AE5A8-0453-C347-BE51-5630586081E4}">
      <dgm:prSet/>
      <dgm:spPr/>
      <dgm:t>
        <a:bodyPr/>
        <a:lstStyle/>
        <a:p>
          <a:endParaRPr lang="en-US"/>
        </a:p>
      </dgm:t>
    </dgm:pt>
    <dgm:pt modelId="{FD935C97-F21B-0A4D-BF87-CA88DB7532D3}">
      <dgm:prSet phldrT="[Text]"/>
      <dgm:spPr/>
      <dgm:t>
        <a:bodyPr/>
        <a:lstStyle/>
        <a:p>
          <a:r>
            <a:rPr lang="en-US" dirty="0" smtClean="0"/>
            <a:t>Model Lesson</a:t>
          </a:r>
          <a:endParaRPr lang="en-US" dirty="0"/>
        </a:p>
      </dgm:t>
    </dgm:pt>
    <dgm:pt modelId="{EF01B597-8373-3F4C-B9BC-E41C019B4DCA}" type="parTrans" cxnId="{30C82E2D-B35F-784C-A4B6-42C039695879}">
      <dgm:prSet/>
      <dgm:spPr/>
      <dgm:t>
        <a:bodyPr/>
        <a:lstStyle/>
        <a:p>
          <a:endParaRPr lang="en-US"/>
        </a:p>
      </dgm:t>
    </dgm:pt>
    <dgm:pt modelId="{67A92C06-BFE9-3A44-B853-627F5A101C02}" type="sibTrans" cxnId="{30C82E2D-B35F-784C-A4B6-42C039695879}">
      <dgm:prSet/>
      <dgm:spPr/>
      <dgm:t>
        <a:bodyPr/>
        <a:lstStyle/>
        <a:p>
          <a:endParaRPr lang="en-US"/>
        </a:p>
      </dgm:t>
    </dgm:pt>
    <dgm:pt modelId="{6229BB9C-900F-1141-A20D-9F34F4C629EA}">
      <dgm:prSet phldrT="[Text]"/>
      <dgm:spPr/>
      <dgm:t>
        <a:bodyPr/>
        <a:lstStyle/>
        <a:p>
          <a:r>
            <a:rPr lang="en-US" dirty="0" smtClean="0"/>
            <a:t>Post-lesson and Co-planning Conversation</a:t>
          </a:r>
          <a:endParaRPr lang="en-US" dirty="0"/>
        </a:p>
      </dgm:t>
    </dgm:pt>
    <dgm:pt modelId="{A9F41D2E-3320-EF4E-BAB0-05A773A0653F}" type="parTrans" cxnId="{4E532428-A99B-5749-AC2B-3969DB350D27}">
      <dgm:prSet/>
      <dgm:spPr/>
      <dgm:t>
        <a:bodyPr/>
        <a:lstStyle/>
        <a:p>
          <a:endParaRPr lang="en-US"/>
        </a:p>
      </dgm:t>
    </dgm:pt>
    <dgm:pt modelId="{89B2AE49-6596-E345-A4DD-B2FB4C3529DA}" type="sibTrans" cxnId="{4E532428-A99B-5749-AC2B-3969DB350D27}">
      <dgm:prSet/>
      <dgm:spPr/>
      <dgm:t>
        <a:bodyPr/>
        <a:lstStyle/>
        <a:p>
          <a:endParaRPr lang="en-US"/>
        </a:p>
      </dgm:t>
    </dgm:pt>
    <dgm:pt modelId="{3A2D82F7-62C3-A649-8CCE-3B754FFD8650}" type="pres">
      <dgm:prSet presAssocID="{07011623-444D-7B4B-B97E-C3CA71968AD2}" presName="cycle" presStyleCnt="0">
        <dgm:presLayoutVars>
          <dgm:dir/>
          <dgm:resizeHandles val="exact"/>
        </dgm:presLayoutVars>
      </dgm:prSet>
      <dgm:spPr/>
      <dgm:t>
        <a:bodyPr/>
        <a:lstStyle/>
        <a:p>
          <a:endParaRPr lang="en-US"/>
        </a:p>
      </dgm:t>
    </dgm:pt>
    <dgm:pt modelId="{B4127821-092C-B641-AAB9-EEB4B7875F26}" type="pres">
      <dgm:prSet presAssocID="{59592277-C5A1-F44A-B2EA-6332A454AB7F}" presName="node" presStyleLbl="node1" presStyleIdx="0" presStyleCnt="3">
        <dgm:presLayoutVars>
          <dgm:bulletEnabled val="1"/>
        </dgm:presLayoutVars>
      </dgm:prSet>
      <dgm:spPr/>
      <dgm:t>
        <a:bodyPr/>
        <a:lstStyle/>
        <a:p>
          <a:endParaRPr lang="en-US"/>
        </a:p>
      </dgm:t>
    </dgm:pt>
    <dgm:pt modelId="{8DACC746-09E8-7C40-8EE8-25DBD1B15C7A}" type="pres">
      <dgm:prSet presAssocID="{1152A3B7-F62B-2345-A882-7EBD5B7B08FA}" presName="sibTrans" presStyleLbl="sibTrans2D1" presStyleIdx="0" presStyleCnt="3"/>
      <dgm:spPr/>
      <dgm:t>
        <a:bodyPr/>
        <a:lstStyle/>
        <a:p>
          <a:endParaRPr lang="en-US"/>
        </a:p>
      </dgm:t>
    </dgm:pt>
    <dgm:pt modelId="{EAB268CC-A2E2-D345-BCA9-45531281D4A4}" type="pres">
      <dgm:prSet presAssocID="{1152A3B7-F62B-2345-A882-7EBD5B7B08FA}" presName="connectorText" presStyleLbl="sibTrans2D1" presStyleIdx="0" presStyleCnt="3"/>
      <dgm:spPr/>
      <dgm:t>
        <a:bodyPr/>
        <a:lstStyle/>
        <a:p>
          <a:endParaRPr lang="en-US"/>
        </a:p>
      </dgm:t>
    </dgm:pt>
    <dgm:pt modelId="{9F890C1D-B59C-4547-9069-95553751AF7A}" type="pres">
      <dgm:prSet presAssocID="{FD935C97-F21B-0A4D-BF87-CA88DB7532D3}" presName="node" presStyleLbl="node1" presStyleIdx="1" presStyleCnt="3">
        <dgm:presLayoutVars>
          <dgm:bulletEnabled val="1"/>
        </dgm:presLayoutVars>
      </dgm:prSet>
      <dgm:spPr/>
      <dgm:t>
        <a:bodyPr/>
        <a:lstStyle/>
        <a:p>
          <a:endParaRPr lang="en-US"/>
        </a:p>
      </dgm:t>
    </dgm:pt>
    <dgm:pt modelId="{353145EC-168C-724A-B56D-F9E52F126133}" type="pres">
      <dgm:prSet presAssocID="{67A92C06-BFE9-3A44-B853-627F5A101C02}" presName="sibTrans" presStyleLbl="sibTrans2D1" presStyleIdx="1" presStyleCnt="3"/>
      <dgm:spPr/>
      <dgm:t>
        <a:bodyPr/>
        <a:lstStyle/>
        <a:p>
          <a:endParaRPr lang="en-US"/>
        </a:p>
      </dgm:t>
    </dgm:pt>
    <dgm:pt modelId="{5F2C5AAF-6A46-6C40-BED8-EB67DAEC1DE2}" type="pres">
      <dgm:prSet presAssocID="{67A92C06-BFE9-3A44-B853-627F5A101C02}" presName="connectorText" presStyleLbl="sibTrans2D1" presStyleIdx="1" presStyleCnt="3"/>
      <dgm:spPr/>
      <dgm:t>
        <a:bodyPr/>
        <a:lstStyle/>
        <a:p>
          <a:endParaRPr lang="en-US"/>
        </a:p>
      </dgm:t>
    </dgm:pt>
    <dgm:pt modelId="{2059F78C-7533-654B-B51C-0118BA9530DE}" type="pres">
      <dgm:prSet presAssocID="{6229BB9C-900F-1141-A20D-9F34F4C629EA}" presName="node" presStyleLbl="node1" presStyleIdx="2" presStyleCnt="3">
        <dgm:presLayoutVars>
          <dgm:bulletEnabled val="1"/>
        </dgm:presLayoutVars>
      </dgm:prSet>
      <dgm:spPr/>
      <dgm:t>
        <a:bodyPr/>
        <a:lstStyle/>
        <a:p>
          <a:endParaRPr lang="en-US"/>
        </a:p>
      </dgm:t>
    </dgm:pt>
    <dgm:pt modelId="{24A94677-C31F-A546-BD17-982D5B6AB3AC}" type="pres">
      <dgm:prSet presAssocID="{89B2AE49-6596-E345-A4DD-B2FB4C3529DA}" presName="sibTrans" presStyleLbl="sibTrans2D1" presStyleIdx="2" presStyleCnt="3"/>
      <dgm:spPr/>
      <dgm:t>
        <a:bodyPr/>
        <a:lstStyle/>
        <a:p>
          <a:endParaRPr lang="en-US"/>
        </a:p>
      </dgm:t>
    </dgm:pt>
    <dgm:pt modelId="{52614834-7237-8E42-861D-FD77B5222C23}" type="pres">
      <dgm:prSet presAssocID="{89B2AE49-6596-E345-A4DD-B2FB4C3529DA}" presName="connectorText" presStyleLbl="sibTrans2D1" presStyleIdx="2" presStyleCnt="3"/>
      <dgm:spPr/>
      <dgm:t>
        <a:bodyPr/>
        <a:lstStyle/>
        <a:p>
          <a:endParaRPr lang="en-US"/>
        </a:p>
      </dgm:t>
    </dgm:pt>
  </dgm:ptLst>
  <dgm:cxnLst>
    <dgm:cxn modelId="{B7F5C91D-247D-BF41-BEB5-CB9B2B9E4A75}" type="presOf" srcId="{59592277-C5A1-F44A-B2EA-6332A454AB7F}" destId="{B4127821-092C-B641-AAB9-EEB4B7875F26}" srcOrd="0" destOrd="0" presId="urn:microsoft.com/office/officeart/2005/8/layout/cycle2"/>
    <dgm:cxn modelId="{E40CC6F2-19AD-E044-AB46-0D31455D2491}" type="presOf" srcId="{67A92C06-BFE9-3A44-B853-627F5A101C02}" destId="{353145EC-168C-724A-B56D-F9E52F126133}" srcOrd="0" destOrd="0" presId="urn:microsoft.com/office/officeart/2005/8/layout/cycle2"/>
    <dgm:cxn modelId="{6040BFAC-B616-B942-B72C-94793A9BF45A}" type="presOf" srcId="{07011623-444D-7B4B-B97E-C3CA71968AD2}" destId="{3A2D82F7-62C3-A649-8CCE-3B754FFD8650}" srcOrd="0" destOrd="0" presId="urn:microsoft.com/office/officeart/2005/8/layout/cycle2"/>
    <dgm:cxn modelId="{5895BABE-64AB-A549-91D4-CB20A425A5F4}" type="presOf" srcId="{67A92C06-BFE9-3A44-B853-627F5A101C02}" destId="{5F2C5AAF-6A46-6C40-BED8-EB67DAEC1DE2}" srcOrd="1" destOrd="0" presId="urn:microsoft.com/office/officeart/2005/8/layout/cycle2"/>
    <dgm:cxn modelId="{707D3732-E0C4-0341-B599-496F245102DE}" type="presOf" srcId="{89B2AE49-6596-E345-A4DD-B2FB4C3529DA}" destId="{24A94677-C31F-A546-BD17-982D5B6AB3AC}" srcOrd="0" destOrd="0" presId="urn:microsoft.com/office/officeart/2005/8/layout/cycle2"/>
    <dgm:cxn modelId="{4E532428-A99B-5749-AC2B-3969DB350D27}" srcId="{07011623-444D-7B4B-B97E-C3CA71968AD2}" destId="{6229BB9C-900F-1141-A20D-9F34F4C629EA}" srcOrd="2" destOrd="0" parTransId="{A9F41D2E-3320-EF4E-BAB0-05A773A0653F}" sibTransId="{89B2AE49-6596-E345-A4DD-B2FB4C3529DA}"/>
    <dgm:cxn modelId="{E91ED7D9-5BF1-D24B-8454-DECD3A339662}" type="presOf" srcId="{89B2AE49-6596-E345-A4DD-B2FB4C3529DA}" destId="{52614834-7237-8E42-861D-FD77B5222C23}" srcOrd="1" destOrd="0" presId="urn:microsoft.com/office/officeart/2005/8/layout/cycle2"/>
    <dgm:cxn modelId="{0AFB8F1E-D20F-1645-A358-5C7C22C34464}" type="presOf" srcId="{FD935C97-F21B-0A4D-BF87-CA88DB7532D3}" destId="{9F890C1D-B59C-4547-9069-95553751AF7A}" srcOrd="0" destOrd="0" presId="urn:microsoft.com/office/officeart/2005/8/layout/cycle2"/>
    <dgm:cxn modelId="{30C82E2D-B35F-784C-A4B6-42C039695879}" srcId="{07011623-444D-7B4B-B97E-C3CA71968AD2}" destId="{FD935C97-F21B-0A4D-BF87-CA88DB7532D3}" srcOrd="1" destOrd="0" parTransId="{EF01B597-8373-3F4C-B9BC-E41C019B4DCA}" sibTransId="{67A92C06-BFE9-3A44-B853-627F5A101C02}"/>
    <dgm:cxn modelId="{B1BA8613-BC38-C843-A5ED-9532C3932F94}" type="presOf" srcId="{6229BB9C-900F-1141-A20D-9F34F4C629EA}" destId="{2059F78C-7533-654B-B51C-0118BA9530DE}" srcOrd="0" destOrd="0" presId="urn:microsoft.com/office/officeart/2005/8/layout/cycle2"/>
    <dgm:cxn modelId="{54B37023-31E6-CB45-920D-A1FEA4BA7DF5}" type="presOf" srcId="{1152A3B7-F62B-2345-A882-7EBD5B7B08FA}" destId="{8DACC746-09E8-7C40-8EE8-25DBD1B15C7A}" srcOrd="0" destOrd="0" presId="urn:microsoft.com/office/officeart/2005/8/layout/cycle2"/>
    <dgm:cxn modelId="{9AE69E65-23EB-754C-8568-08138C43264E}" type="presOf" srcId="{1152A3B7-F62B-2345-A882-7EBD5B7B08FA}" destId="{EAB268CC-A2E2-D345-BCA9-45531281D4A4}" srcOrd="1" destOrd="0" presId="urn:microsoft.com/office/officeart/2005/8/layout/cycle2"/>
    <dgm:cxn modelId="{524AE5A8-0453-C347-BE51-5630586081E4}" srcId="{07011623-444D-7B4B-B97E-C3CA71968AD2}" destId="{59592277-C5A1-F44A-B2EA-6332A454AB7F}" srcOrd="0" destOrd="0" parTransId="{1A8A2323-3C19-1940-961C-531CEF3FB072}" sibTransId="{1152A3B7-F62B-2345-A882-7EBD5B7B08FA}"/>
    <dgm:cxn modelId="{7CE8523D-2FE5-684A-8A13-71D0B665F5A6}" type="presParOf" srcId="{3A2D82F7-62C3-A649-8CCE-3B754FFD8650}" destId="{B4127821-092C-B641-AAB9-EEB4B7875F26}" srcOrd="0" destOrd="0" presId="urn:microsoft.com/office/officeart/2005/8/layout/cycle2"/>
    <dgm:cxn modelId="{F2865E88-9D3B-2448-8EFC-490D1F890831}" type="presParOf" srcId="{3A2D82F7-62C3-A649-8CCE-3B754FFD8650}" destId="{8DACC746-09E8-7C40-8EE8-25DBD1B15C7A}" srcOrd="1" destOrd="0" presId="urn:microsoft.com/office/officeart/2005/8/layout/cycle2"/>
    <dgm:cxn modelId="{F016B446-E682-7A42-92CC-72EF59FCFD4B}" type="presParOf" srcId="{8DACC746-09E8-7C40-8EE8-25DBD1B15C7A}" destId="{EAB268CC-A2E2-D345-BCA9-45531281D4A4}" srcOrd="0" destOrd="0" presId="urn:microsoft.com/office/officeart/2005/8/layout/cycle2"/>
    <dgm:cxn modelId="{867AC1E6-C174-344A-965E-E9DAFF32FFBC}" type="presParOf" srcId="{3A2D82F7-62C3-A649-8CCE-3B754FFD8650}" destId="{9F890C1D-B59C-4547-9069-95553751AF7A}" srcOrd="2" destOrd="0" presId="urn:microsoft.com/office/officeart/2005/8/layout/cycle2"/>
    <dgm:cxn modelId="{29C6FA43-BD5E-EB4B-BDA0-D5DDFD475E6F}" type="presParOf" srcId="{3A2D82F7-62C3-A649-8CCE-3B754FFD8650}" destId="{353145EC-168C-724A-B56D-F9E52F126133}" srcOrd="3" destOrd="0" presId="urn:microsoft.com/office/officeart/2005/8/layout/cycle2"/>
    <dgm:cxn modelId="{F33BD66C-B4E4-8F46-BA19-B566640FD760}" type="presParOf" srcId="{353145EC-168C-724A-B56D-F9E52F126133}" destId="{5F2C5AAF-6A46-6C40-BED8-EB67DAEC1DE2}" srcOrd="0" destOrd="0" presId="urn:microsoft.com/office/officeart/2005/8/layout/cycle2"/>
    <dgm:cxn modelId="{A54CD8DA-FB27-1A4D-90FE-66DB0927F01C}" type="presParOf" srcId="{3A2D82F7-62C3-A649-8CCE-3B754FFD8650}" destId="{2059F78C-7533-654B-B51C-0118BA9530DE}" srcOrd="4" destOrd="0" presId="urn:microsoft.com/office/officeart/2005/8/layout/cycle2"/>
    <dgm:cxn modelId="{0F1672B0-BB22-C040-8F41-6B78098B2FF7}" type="presParOf" srcId="{3A2D82F7-62C3-A649-8CCE-3B754FFD8650}" destId="{24A94677-C31F-A546-BD17-982D5B6AB3AC}" srcOrd="5" destOrd="0" presId="urn:microsoft.com/office/officeart/2005/8/layout/cycle2"/>
    <dgm:cxn modelId="{4826DDBF-7F1A-D94E-8D86-17A5835DAE5A}" type="presParOf" srcId="{24A94677-C31F-A546-BD17-982D5B6AB3AC}" destId="{52614834-7237-8E42-861D-FD77B5222C23}"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FC46E5B-A227-F94D-874A-462C626BA007}" type="doc">
      <dgm:prSet loTypeId="urn:microsoft.com/office/officeart/2005/8/layout/cycle2" loCatId="" qsTypeId="urn:microsoft.com/office/officeart/2005/8/quickstyle/simple4" qsCatId="simple" csTypeId="urn:microsoft.com/office/officeart/2005/8/colors/accent1_2" csCatId="accent1" phldr="1"/>
      <dgm:spPr/>
      <dgm:t>
        <a:bodyPr/>
        <a:lstStyle/>
        <a:p>
          <a:endParaRPr lang="en-US"/>
        </a:p>
      </dgm:t>
    </dgm:pt>
    <dgm:pt modelId="{C6264486-EB84-D742-B7A7-4CD0D8BD3AD3}">
      <dgm:prSet phldrT="[Text]"/>
      <dgm:spPr/>
      <dgm:t>
        <a:bodyPr/>
        <a:lstStyle/>
        <a:p>
          <a:r>
            <a:rPr lang="en-US" dirty="0" smtClean="0"/>
            <a:t>Pre-lesson Conversation</a:t>
          </a:r>
          <a:endParaRPr lang="en-US" dirty="0"/>
        </a:p>
      </dgm:t>
    </dgm:pt>
    <dgm:pt modelId="{428BBDFC-6452-5840-8786-FE294DAEFCD4}" type="parTrans" cxnId="{B1F01F9F-D20D-ED47-816A-DF4460E66137}">
      <dgm:prSet/>
      <dgm:spPr/>
      <dgm:t>
        <a:bodyPr/>
        <a:lstStyle/>
        <a:p>
          <a:endParaRPr lang="en-US"/>
        </a:p>
      </dgm:t>
    </dgm:pt>
    <dgm:pt modelId="{5F6311B7-7B90-8A4C-BEE3-B2CEDD2F5363}" type="sibTrans" cxnId="{B1F01F9F-D20D-ED47-816A-DF4460E66137}">
      <dgm:prSet/>
      <dgm:spPr/>
      <dgm:t>
        <a:bodyPr/>
        <a:lstStyle/>
        <a:p>
          <a:endParaRPr lang="en-US"/>
        </a:p>
      </dgm:t>
    </dgm:pt>
    <dgm:pt modelId="{7C90EE5A-FDE8-A84F-B550-BB48059EC5BF}">
      <dgm:prSet phldrT="[Text]"/>
      <dgm:spPr/>
      <dgm:t>
        <a:bodyPr/>
        <a:lstStyle/>
        <a:p>
          <a:r>
            <a:rPr lang="en-US" dirty="0" smtClean="0"/>
            <a:t>Assessment Observation</a:t>
          </a:r>
          <a:endParaRPr lang="en-US" dirty="0"/>
        </a:p>
      </dgm:t>
    </dgm:pt>
    <dgm:pt modelId="{04631D28-FFDE-1D47-875A-6E660CDA7A34}" type="parTrans" cxnId="{1AD53C21-B89E-BA42-A208-60BEFA373568}">
      <dgm:prSet/>
      <dgm:spPr/>
      <dgm:t>
        <a:bodyPr/>
        <a:lstStyle/>
        <a:p>
          <a:endParaRPr lang="en-US"/>
        </a:p>
      </dgm:t>
    </dgm:pt>
    <dgm:pt modelId="{44CFB9C7-5655-CA4D-B96B-6712EE421B3C}" type="sibTrans" cxnId="{1AD53C21-B89E-BA42-A208-60BEFA373568}">
      <dgm:prSet/>
      <dgm:spPr/>
      <dgm:t>
        <a:bodyPr/>
        <a:lstStyle/>
        <a:p>
          <a:endParaRPr lang="en-US"/>
        </a:p>
      </dgm:t>
    </dgm:pt>
    <dgm:pt modelId="{20A0900D-4210-3B41-9542-D28FD89270FC}">
      <dgm:prSet phldrT="[Text]"/>
      <dgm:spPr/>
      <dgm:t>
        <a:bodyPr/>
        <a:lstStyle/>
        <a:p>
          <a:r>
            <a:rPr lang="en-US" dirty="0" smtClean="0"/>
            <a:t>Modeling Cycle Debrief</a:t>
          </a:r>
          <a:endParaRPr lang="en-US" dirty="0"/>
        </a:p>
      </dgm:t>
    </dgm:pt>
    <dgm:pt modelId="{BD249F00-5D36-0D42-B27D-1FAD6E05740F}" type="parTrans" cxnId="{646DD933-FEFC-C048-8461-BA5FD4AA432C}">
      <dgm:prSet/>
      <dgm:spPr/>
      <dgm:t>
        <a:bodyPr/>
        <a:lstStyle/>
        <a:p>
          <a:endParaRPr lang="en-US"/>
        </a:p>
      </dgm:t>
    </dgm:pt>
    <dgm:pt modelId="{FB9B71E3-34D9-9740-96C3-58D39308AFA4}" type="sibTrans" cxnId="{646DD933-FEFC-C048-8461-BA5FD4AA432C}">
      <dgm:prSet/>
      <dgm:spPr/>
      <dgm:t>
        <a:bodyPr/>
        <a:lstStyle/>
        <a:p>
          <a:endParaRPr lang="en-US"/>
        </a:p>
      </dgm:t>
    </dgm:pt>
    <dgm:pt modelId="{9FBA2E28-F271-9F47-B259-CFEFC01DA4B2}">
      <dgm:prSet phldrT="[Text]"/>
      <dgm:spPr/>
      <dgm:t>
        <a:bodyPr/>
        <a:lstStyle/>
        <a:p>
          <a:r>
            <a:rPr lang="en-US" dirty="0" smtClean="0"/>
            <a:t>Model Lesson</a:t>
          </a:r>
          <a:endParaRPr lang="en-US" dirty="0"/>
        </a:p>
      </dgm:t>
    </dgm:pt>
    <dgm:pt modelId="{13B8989D-8386-3843-A6AB-01C29C03933C}" type="parTrans" cxnId="{75BA5993-3F45-2348-AED8-F14F08FD0838}">
      <dgm:prSet/>
      <dgm:spPr/>
      <dgm:t>
        <a:bodyPr/>
        <a:lstStyle/>
        <a:p>
          <a:endParaRPr lang="en-US"/>
        </a:p>
      </dgm:t>
    </dgm:pt>
    <dgm:pt modelId="{ADFE442B-9947-4C47-86F3-E6534BC487EC}" type="sibTrans" cxnId="{75BA5993-3F45-2348-AED8-F14F08FD0838}">
      <dgm:prSet/>
      <dgm:spPr/>
      <dgm:t>
        <a:bodyPr/>
        <a:lstStyle/>
        <a:p>
          <a:endParaRPr lang="en-US"/>
        </a:p>
      </dgm:t>
    </dgm:pt>
    <dgm:pt modelId="{0AB8D979-6F11-C64A-A7E3-2D1F0A8A3506}">
      <dgm:prSet phldrT="[Text]"/>
      <dgm:spPr/>
      <dgm:t>
        <a:bodyPr/>
        <a:lstStyle/>
        <a:p>
          <a:r>
            <a:rPr lang="en-US" dirty="0" smtClean="0"/>
            <a:t>Post-lesson and Co-planning Conversation</a:t>
          </a:r>
          <a:endParaRPr lang="en-US" dirty="0"/>
        </a:p>
      </dgm:t>
    </dgm:pt>
    <dgm:pt modelId="{6EB423BF-EFA2-AE47-A6DE-5D3235A0702B}" type="parTrans" cxnId="{E6A6CA96-4A97-204D-95E9-3ABBB6F9777C}">
      <dgm:prSet/>
      <dgm:spPr/>
      <dgm:t>
        <a:bodyPr/>
        <a:lstStyle/>
        <a:p>
          <a:endParaRPr lang="en-US"/>
        </a:p>
      </dgm:t>
    </dgm:pt>
    <dgm:pt modelId="{B5B22A28-A0AB-EF48-9901-8F43DE646B63}" type="sibTrans" cxnId="{E6A6CA96-4A97-204D-95E9-3ABBB6F9777C}">
      <dgm:prSet/>
      <dgm:spPr/>
      <dgm:t>
        <a:bodyPr/>
        <a:lstStyle/>
        <a:p>
          <a:endParaRPr lang="en-US"/>
        </a:p>
      </dgm:t>
    </dgm:pt>
    <dgm:pt modelId="{C0598930-4A90-264B-BE20-3272A1EE6A5F}" type="pres">
      <dgm:prSet presAssocID="{8FC46E5B-A227-F94D-874A-462C626BA007}" presName="cycle" presStyleCnt="0">
        <dgm:presLayoutVars>
          <dgm:dir/>
          <dgm:resizeHandles val="exact"/>
        </dgm:presLayoutVars>
      </dgm:prSet>
      <dgm:spPr/>
      <dgm:t>
        <a:bodyPr/>
        <a:lstStyle/>
        <a:p>
          <a:endParaRPr lang="en-US"/>
        </a:p>
      </dgm:t>
    </dgm:pt>
    <dgm:pt modelId="{E73109E1-5270-D441-B17C-A4A5031E5A8D}" type="pres">
      <dgm:prSet presAssocID="{C6264486-EB84-D742-B7A7-4CD0D8BD3AD3}" presName="node" presStyleLbl="node1" presStyleIdx="0" presStyleCnt="5">
        <dgm:presLayoutVars>
          <dgm:bulletEnabled val="1"/>
        </dgm:presLayoutVars>
      </dgm:prSet>
      <dgm:spPr/>
      <dgm:t>
        <a:bodyPr/>
        <a:lstStyle/>
        <a:p>
          <a:endParaRPr lang="en-US"/>
        </a:p>
      </dgm:t>
    </dgm:pt>
    <dgm:pt modelId="{BAD1B992-33A9-3B4A-A83B-A846ED975B04}" type="pres">
      <dgm:prSet presAssocID="{5F6311B7-7B90-8A4C-BEE3-B2CEDD2F5363}" presName="sibTrans" presStyleLbl="sibTrans2D1" presStyleIdx="0" presStyleCnt="5"/>
      <dgm:spPr/>
      <dgm:t>
        <a:bodyPr/>
        <a:lstStyle/>
        <a:p>
          <a:endParaRPr lang="en-US"/>
        </a:p>
      </dgm:t>
    </dgm:pt>
    <dgm:pt modelId="{776A0B2E-EF2E-C14A-BA5D-8EC93A510CB7}" type="pres">
      <dgm:prSet presAssocID="{5F6311B7-7B90-8A4C-BEE3-B2CEDD2F5363}" presName="connectorText" presStyleLbl="sibTrans2D1" presStyleIdx="0" presStyleCnt="5"/>
      <dgm:spPr/>
      <dgm:t>
        <a:bodyPr/>
        <a:lstStyle/>
        <a:p>
          <a:endParaRPr lang="en-US"/>
        </a:p>
      </dgm:t>
    </dgm:pt>
    <dgm:pt modelId="{9D3AD511-FDFF-DF44-A5F4-100EDB62E9D0}" type="pres">
      <dgm:prSet presAssocID="{9FBA2E28-F271-9F47-B259-CFEFC01DA4B2}" presName="node" presStyleLbl="node1" presStyleIdx="1" presStyleCnt="5">
        <dgm:presLayoutVars>
          <dgm:bulletEnabled val="1"/>
        </dgm:presLayoutVars>
      </dgm:prSet>
      <dgm:spPr/>
      <dgm:t>
        <a:bodyPr/>
        <a:lstStyle/>
        <a:p>
          <a:endParaRPr lang="en-US"/>
        </a:p>
      </dgm:t>
    </dgm:pt>
    <dgm:pt modelId="{7F0BDEDE-FB3A-4A49-B932-7FD81A259238}" type="pres">
      <dgm:prSet presAssocID="{ADFE442B-9947-4C47-86F3-E6534BC487EC}" presName="sibTrans" presStyleLbl="sibTrans2D1" presStyleIdx="1" presStyleCnt="5"/>
      <dgm:spPr/>
      <dgm:t>
        <a:bodyPr/>
        <a:lstStyle/>
        <a:p>
          <a:endParaRPr lang="en-US"/>
        </a:p>
      </dgm:t>
    </dgm:pt>
    <dgm:pt modelId="{92FCF6E2-071F-9745-847C-0654134217B4}" type="pres">
      <dgm:prSet presAssocID="{ADFE442B-9947-4C47-86F3-E6534BC487EC}" presName="connectorText" presStyleLbl="sibTrans2D1" presStyleIdx="1" presStyleCnt="5"/>
      <dgm:spPr/>
      <dgm:t>
        <a:bodyPr/>
        <a:lstStyle/>
        <a:p>
          <a:endParaRPr lang="en-US"/>
        </a:p>
      </dgm:t>
    </dgm:pt>
    <dgm:pt modelId="{DBB903C3-603B-D74A-856E-5BA2B8969B10}" type="pres">
      <dgm:prSet presAssocID="{0AB8D979-6F11-C64A-A7E3-2D1F0A8A3506}" presName="node" presStyleLbl="node1" presStyleIdx="2" presStyleCnt="5">
        <dgm:presLayoutVars>
          <dgm:bulletEnabled val="1"/>
        </dgm:presLayoutVars>
      </dgm:prSet>
      <dgm:spPr/>
      <dgm:t>
        <a:bodyPr/>
        <a:lstStyle/>
        <a:p>
          <a:endParaRPr lang="en-US"/>
        </a:p>
      </dgm:t>
    </dgm:pt>
    <dgm:pt modelId="{90E50764-AA61-B648-8A97-C6D70F911DF7}" type="pres">
      <dgm:prSet presAssocID="{B5B22A28-A0AB-EF48-9901-8F43DE646B63}" presName="sibTrans" presStyleLbl="sibTrans2D1" presStyleIdx="2" presStyleCnt="5"/>
      <dgm:spPr/>
      <dgm:t>
        <a:bodyPr/>
        <a:lstStyle/>
        <a:p>
          <a:endParaRPr lang="en-US"/>
        </a:p>
      </dgm:t>
    </dgm:pt>
    <dgm:pt modelId="{8FF624E3-D913-7C4B-90AD-23959CFD23FD}" type="pres">
      <dgm:prSet presAssocID="{B5B22A28-A0AB-EF48-9901-8F43DE646B63}" presName="connectorText" presStyleLbl="sibTrans2D1" presStyleIdx="2" presStyleCnt="5"/>
      <dgm:spPr/>
      <dgm:t>
        <a:bodyPr/>
        <a:lstStyle/>
        <a:p>
          <a:endParaRPr lang="en-US"/>
        </a:p>
      </dgm:t>
    </dgm:pt>
    <dgm:pt modelId="{6B3AE986-FAA2-7349-91B8-1B53094CBC18}" type="pres">
      <dgm:prSet presAssocID="{7C90EE5A-FDE8-A84F-B550-BB48059EC5BF}" presName="node" presStyleLbl="node1" presStyleIdx="3" presStyleCnt="5">
        <dgm:presLayoutVars>
          <dgm:bulletEnabled val="1"/>
        </dgm:presLayoutVars>
      </dgm:prSet>
      <dgm:spPr/>
      <dgm:t>
        <a:bodyPr/>
        <a:lstStyle/>
        <a:p>
          <a:endParaRPr lang="en-US"/>
        </a:p>
      </dgm:t>
    </dgm:pt>
    <dgm:pt modelId="{103501F2-76F1-D04E-90E9-BBEDE593C595}" type="pres">
      <dgm:prSet presAssocID="{44CFB9C7-5655-CA4D-B96B-6712EE421B3C}" presName="sibTrans" presStyleLbl="sibTrans2D1" presStyleIdx="3" presStyleCnt="5"/>
      <dgm:spPr/>
      <dgm:t>
        <a:bodyPr/>
        <a:lstStyle/>
        <a:p>
          <a:endParaRPr lang="en-US"/>
        </a:p>
      </dgm:t>
    </dgm:pt>
    <dgm:pt modelId="{DECBE069-C2AD-784D-827A-D453CABF7051}" type="pres">
      <dgm:prSet presAssocID="{44CFB9C7-5655-CA4D-B96B-6712EE421B3C}" presName="connectorText" presStyleLbl="sibTrans2D1" presStyleIdx="3" presStyleCnt="5"/>
      <dgm:spPr/>
      <dgm:t>
        <a:bodyPr/>
        <a:lstStyle/>
        <a:p>
          <a:endParaRPr lang="en-US"/>
        </a:p>
      </dgm:t>
    </dgm:pt>
    <dgm:pt modelId="{0B0ED9D4-AE4D-924E-9047-043FB50F9BC8}" type="pres">
      <dgm:prSet presAssocID="{20A0900D-4210-3B41-9542-D28FD89270FC}" presName="node" presStyleLbl="node1" presStyleIdx="4" presStyleCnt="5">
        <dgm:presLayoutVars>
          <dgm:bulletEnabled val="1"/>
        </dgm:presLayoutVars>
      </dgm:prSet>
      <dgm:spPr/>
      <dgm:t>
        <a:bodyPr/>
        <a:lstStyle/>
        <a:p>
          <a:endParaRPr lang="en-US"/>
        </a:p>
      </dgm:t>
    </dgm:pt>
    <dgm:pt modelId="{8F1F26A6-22A9-C547-A4C1-767CB74F3076}" type="pres">
      <dgm:prSet presAssocID="{FB9B71E3-34D9-9740-96C3-58D39308AFA4}" presName="sibTrans" presStyleLbl="sibTrans2D1" presStyleIdx="4" presStyleCnt="5"/>
      <dgm:spPr/>
      <dgm:t>
        <a:bodyPr/>
        <a:lstStyle/>
        <a:p>
          <a:endParaRPr lang="en-US"/>
        </a:p>
      </dgm:t>
    </dgm:pt>
    <dgm:pt modelId="{9B2C9B3B-101E-4E40-90DD-907520A6C174}" type="pres">
      <dgm:prSet presAssocID="{FB9B71E3-34D9-9740-96C3-58D39308AFA4}" presName="connectorText" presStyleLbl="sibTrans2D1" presStyleIdx="4" presStyleCnt="5"/>
      <dgm:spPr/>
      <dgm:t>
        <a:bodyPr/>
        <a:lstStyle/>
        <a:p>
          <a:endParaRPr lang="en-US"/>
        </a:p>
      </dgm:t>
    </dgm:pt>
  </dgm:ptLst>
  <dgm:cxnLst>
    <dgm:cxn modelId="{AD97B827-D83A-5849-9ABD-25C0AB35F9B1}" type="presOf" srcId="{44CFB9C7-5655-CA4D-B96B-6712EE421B3C}" destId="{103501F2-76F1-D04E-90E9-BBEDE593C595}" srcOrd="0" destOrd="0" presId="urn:microsoft.com/office/officeart/2005/8/layout/cycle2"/>
    <dgm:cxn modelId="{F415780E-6108-8246-A989-6B3A242C26B1}" type="presOf" srcId="{44CFB9C7-5655-CA4D-B96B-6712EE421B3C}" destId="{DECBE069-C2AD-784D-827A-D453CABF7051}" srcOrd="1" destOrd="0" presId="urn:microsoft.com/office/officeart/2005/8/layout/cycle2"/>
    <dgm:cxn modelId="{84695C69-0065-2A47-A53F-6AF68F21740D}" type="presOf" srcId="{ADFE442B-9947-4C47-86F3-E6534BC487EC}" destId="{7F0BDEDE-FB3A-4A49-B932-7FD81A259238}" srcOrd="0" destOrd="0" presId="urn:microsoft.com/office/officeart/2005/8/layout/cycle2"/>
    <dgm:cxn modelId="{1D4B7057-E8BA-CE47-89FA-5A75E043B11D}" type="presOf" srcId="{B5B22A28-A0AB-EF48-9901-8F43DE646B63}" destId="{8FF624E3-D913-7C4B-90AD-23959CFD23FD}" srcOrd="1" destOrd="0" presId="urn:microsoft.com/office/officeart/2005/8/layout/cycle2"/>
    <dgm:cxn modelId="{050E1AB7-B946-984C-82C4-84F5A0F904C1}" type="presOf" srcId="{FB9B71E3-34D9-9740-96C3-58D39308AFA4}" destId="{9B2C9B3B-101E-4E40-90DD-907520A6C174}" srcOrd="1" destOrd="0" presId="urn:microsoft.com/office/officeart/2005/8/layout/cycle2"/>
    <dgm:cxn modelId="{B030AD78-8CDD-0C40-B69B-BCC28AB85DA9}" type="presOf" srcId="{8FC46E5B-A227-F94D-874A-462C626BA007}" destId="{C0598930-4A90-264B-BE20-3272A1EE6A5F}" srcOrd="0" destOrd="0" presId="urn:microsoft.com/office/officeart/2005/8/layout/cycle2"/>
    <dgm:cxn modelId="{1746E95B-6693-EF4B-B063-8787C20FF83A}" type="presOf" srcId="{ADFE442B-9947-4C47-86F3-E6534BC487EC}" destId="{92FCF6E2-071F-9745-847C-0654134217B4}" srcOrd="1" destOrd="0" presId="urn:microsoft.com/office/officeart/2005/8/layout/cycle2"/>
    <dgm:cxn modelId="{365E8A36-8278-E840-B4C5-CB45950D076B}" type="presOf" srcId="{FB9B71E3-34D9-9740-96C3-58D39308AFA4}" destId="{8F1F26A6-22A9-C547-A4C1-767CB74F3076}" srcOrd="0" destOrd="0" presId="urn:microsoft.com/office/officeart/2005/8/layout/cycle2"/>
    <dgm:cxn modelId="{1F520657-F12B-9441-A102-DD72897EF535}" type="presOf" srcId="{B5B22A28-A0AB-EF48-9901-8F43DE646B63}" destId="{90E50764-AA61-B648-8A97-C6D70F911DF7}" srcOrd="0" destOrd="0" presId="urn:microsoft.com/office/officeart/2005/8/layout/cycle2"/>
    <dgm:cxn modelId="{84D5367C-0AC6-8045-9B19-816E2D7DFAE3}" type="presOf" srcId="{5F6311B7-7B90-8A4C-BEE3-B2CEDD2F5363}" destId="{776A0B2E-EF2E-C14A-BA5D-8EC93A510CB7}" srcOrd="1" destOrd="0" presId="urn:microsoft.com/office/officeart/2005/8/layout/cycle2"/>
    <dgm:cxn modelId="{646DD933-FEFC-C048-8461-BA5FD4AA432C}" srcId="{8FC46E5B-A227-F94D-874A-462C626BA007}" destId="{20A0900D-4210-3B41-9542-D28FD89270FC}" srcOrd="4" destOrd="0" parTransId="{BD249F00-5D36-0D42-B27D-1FAD6E05740F}" sibTransId="{FB9B71E3-34D9-9740-96C3-58D39308AFA4}"/>
    <dgm:cxn modelId="{B1F01F9F-D20D-ED47-816A-DF4460E66137}" srcId="{8FC46E5B-A227-F94D-874A-462C626BA007}" destId="{C6264486-EB84-D742-B7A7-4CD0D8BD3AD3}" srcOrd="0" destOrd="0" parTransId="{428BBDFC-6452-5840-8786-FE294DAEFCD4}" sibTransId="{5F6311B7-7B90-8A4C-BEE3-B2CEDD2F5363}"/>
    <dgm:cxn modelId="{2FC8EAF5-3FB4-FB4E-BBA8-045749D8B67F}" type="presOf" srcId="{9FBA2E28-F271-9F47-B259-CFEFC01DA4B2}" destId="{9D3AD511-FDFF-DF44-A5F4-100EDB62E9D0}" srcOrd="0" destOrd="0" presId="urn:microsoft.com/office/officeart/2005/8/layout/cycle2"/>
    <dgm:cxn modelId="{3F43D3D7-0EA2-6740-917C-D27E07D79917}" type="presOf" srcId="{7C90EE5A-FDE8-A84F-B550-BB48059EC5BF}" destId="{6B3AE986-FAA2-7349-91B8-1B53094CBC18}" srcOrd="0" destOrd="0" presId="urn:microsoft.com/office/officeart/2005/8/layout/cycle2"/>
    <dgm:cxn modelId="{E09D0023-7283-9344-89CF-8AE0B56CF980}" type="presOf" srcId="{5F6311B7-7B90-8A4C-BEE3-B2CEDD2F5363}" destId="{BAD1B992-33A9-3B4A-A83B-A846ED975B04}" srcOrd="0" destOrd="0" presId="urn:microsoft.com/office/officeart/2005/8/layout/cycle2"/>
    <dgm:cxn modelId="{E6A6CA96-4A97-204D-95E9-3ABBB6F9777C}" srcId="{8FC46E5B-A227-F94D-874A-462C626BA007}" destId="{0AB8D979-6F11-C64A-A7E3-2D1F0A8A3506}" srcOrd="2" destOrd="0" parTransId="{6EB423BF-EFA2-AE47-A6DE-5D3235A0702B}" sibTransId="{B5B22A28-A0AB-EF48-9901-8F43DE646B63}"/>
    <dgm:cxn modelId="{75BA5993-3F45-2348-AED8-F14F08FD0838}" srcId="{8FC46E5B-A227-F94D-874A-462C626BA007}" destId="{9FBA2E28-F271-9F47-B259-CFEFC01DA4B2}" srcOrd="1" destOrd="0" parTransId="{13B8989D-8386-3843-A6AB-01C29C03933C}" sibTransId="{ADFE442B-9947-4C47-86F3-E6534BC487EC}"/>
    <dgm:cxn modelId="{09A5A655-5317-4048-9702-4081F585E537}" type="presOf" srcId="{0AB8D979-6F11-C64A-A7E3-2D1F0A8A3506}" destId="{DBB903C3-603B-D74A-856E-5BA2B8969B10}" srcOrd="0" destOrd="0" presId="urn:microsoft.com/office/officeart/2005/8/layout/cycle2"/>
    <dgm:cxn modelId="{1AD53C21-B89E-BA42-A208-60BEFA373568}" srcId="{8FC46E5B-A227-F94D-874A-462C626BA007}" destId="{7C90EE5A-FDE8-A84F-B550-BB48059EC5BF}" srcOrd="3" destOrd="0" parTransId="{04631D28-FFDE-1D47-875A-6E660CDA7A34}" sibTransId="{44CFB9C7-5655-CA4D-B96B-6712EE421B3C}"/>
    <dgm:cxn modelId="{993CF60C-BA31-054F-BAE1-908655672663}" type="presOf" srcId="{C6264486-EB84-D742-B7A7-4CD0D8BD3AD3}" destId="{E73109E1-5270-D441-B17C-A4A5031E5A8D}" srcOrd="0" destOrd="0" presId="urn:microsoft.com/office/officeart/2005/8/layout/cycle2"/>
    <dgm:cxn modelId="{555F592F-A823-8F49-81E4-ED077821E993}" type="presOf" srcId="{20A0900D-4210-3B41-9542-D28FD89270FC}" destId="{0B0ED9D4-AE4D-924E-9047-043FB50F9BC8}" srcOrd="0" destOrd="0" presId="urn:microsoft.com/office/officeart/2005/8/layout/cycle2"/>
    <dgm:cxn modelId="{A4E3A922-CEF4-7149-877B-B464568929AF}" type="presParOf" srcId="{C0598930-4A90-264B-BE20-3272A1EE6A5F}" destId="{E73109E1-5270-D441-B17C-A4A5031E5A8D}" srcOrd="0" destOrd="0" presId="urn:microsoft.com/office/officeart/2005/8/layout/cycle2"/>
    <dgm:cxn modelId="{A4644DC3-83F6-8F40-89D4-54A08FDB19B4}" type="presParOf" srcId="{C0598930-4A90-264B-BE20-3272A1EE6A5F}" destId="{BAD1B992-33A9-3B4A-A83B-A846ED975B04}" srcOrd="1" destOrd="0" presId="urn:microsoft.com/office/officeart/2005/8/layout/cycle2"/>
    <dgm:cxn modelId="{BC5AC3DA-4739-8848-8EBD-118B86C68FC5}" type="presParOf" srcId="{BAD1B992-33A9-3B4A-A83B-A846ED975B04}" destId="{776A0B2E-EF2E-C14A-BA5D-8EC93A510CB7}" srcOrd="0" destOrd="0" presId="urn:microsoft.com/office/officeart/2005/8/layout/cycle2"/>
    <dgm:cxn modelId="{6FDCA604-6D8A-1046-B7BE-2AF05CB81AAA}" type="presParOf" srcId="{C0598930-4A90-264B-BE20-3272A1EE6A5F}" destId="{9D3AD511-FDFF-DF44-A5F4-100EDB62E9D0}" srcOrd="2" destOrd="0" presId="urn:microsoft.com/office/officeart/2005/8/layout/cycle2"/>
    <dgm:cxn modelId="{C21A33EA-7FA1-DA4E-9D97-976B03152304}" type="presParOf" srcId="{C0598930-4A90-264B-BE20-3272A1EE6A5F}" destId="{7F0BDEDE-FB3A-4A49-B932-7FD81A259238}" srcOrd="3" destOrd="0" presId="urn:microsoft.com/office/officeart/2005/8/layout/cycle2"/>
    <dgm:cxn modelId="{A3161393-9893-0C4F-AA17-BD77E33E98F9}" type="presParOf" srcId="{7F0BDEDE-FB3A-4A49-B932-7FD81A259238}" destId="{92FCF6E2-071F-9745-847C-0654134217B4}" srcOrd="0" destOrd="0" presId="urn:microsoft.com/office/officeart/2005/8/layout/cycle2"/>
    <dgm:cxn modelId="{6002C68E-2019-E243-9CF2-2FF020A71633}" type="presParOf" srcId="{C0598930-4A90-264B-BE20-3272A1EE6A5F}" destId="{DBB903C3-603B-D74A-856E-5BA2B8969B10}" srcOrd="4" destOrd="0" presId="urn:microsoft.com/office/officeart/2005/8/layout/cycle2"/>
    <dgm:cxn modelId="{9C36DC35-10D2-E943-A730-FFC69ABDBE51}" type="presParOf" srcId="{C0598930-4A90-264B-BE20-3272A1EE6A5F}" destId="{90E50764-AA61-B648-8A97-C6D70F911DF7}" srcOrd="5" destOrd="0" presId="urn:microsoft.com/office/officeart/2005/8/layout/cycle2"/>
    <dgm:cxn modelId="{CE96F721-312B-6449-B1CC-F287E2D6ED9D}" type="presParOf" srcId="{90E50764-AA61-B648-8A97-C6D70F911DF7}" destId="{8FF624E3-D913-7C4B-90AD-23959CFD23FD}" srcOrd="0" destOrd="0" presId="urn:microsoft.com/office/officeart/2005/8/layout/cycle2"/>
    <dgm:cxn modelId="{3C5F3228-5F9E-0040-B42A-5FC2274688A1}" type="presParOf" srcId="{C0598930-4A90-264B-BE20-3272A1EE6A5F}" destId="{6B3AE986-FAA2-7349-91B8-1B53094CBC18}" srcOrd="6" destOrd="0" presId="urn:microsoft.com/office/officeart/2005/8/layout/cycle2"/>
    <dgm:cxn modelId="{3E5F4B48-F8D3-0044-9826-7E357A724BC6}" type="presParOf" srcId="{C0598930-4A90-264B-BE20-3272A1EE6A5F}" destId="{103501F2-76F1-D04E-90E9-BBEDE593C595}" srcOrd="7" destOrd="0" presId="urn:microsoft.com/office/officeart/2005/8/layout/cycle2"/>
    <dgm:cxn modelId="{07497637-4967-3F4E-BC9B-EFED182759FD}" type="presParOf" srcId="{103501F2-76F1-D04E-90E9-BBEDE593C595}" destId="{DECBE069-C2AD-784D-827A-D453CABF7051}" srcOrd="0" destOrd="0" presId="urn:microsoft.com/office/officeart/2005/8/layout/cycle2"/>
    <dgm:cxn modelId="{8CE53CAD-01A9-994B-AC95-94160E462C8B}" type="presParOf" srcId="{C0598930-4A90-264B-BE20-3272A1EE6A5F}" destId="{0B0ED9D4-AE4D-924E-9047-043FB50F9BC8}" srcOrd="8" destOrd="0" presId="urn:microsoft.com/office/officeart/2005/8/layout/cycle2"/>
    <dgm:cxn modelId="{869A298B-98C7-FA44-A16A-19A5F3FDE25E}" type="presParOf" srcId="{C0598930-4A90-264B-BE20-3272A1EE6A5F}" destId="{8F1F26A6-22A9-C547-A4C1-767CB74F3076}" srcOrd="9" destOrd="0" presId="urn:microsoft.com/office/officeart/2005/8/layout/cycle2"/>
    <dgm:cxn modelId="{4497D14C-EB74-D543-9479-456392D9EAD3}" type="presParOf" srcId="{8F1F26A6-22A9-C547-A4C1-767CB74F3076}" destId="{9B2C9B3B-101E-4E40-90DD-907520A6C174}"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127821-092C-B641-AAB9-EEB4B7875F26}">
      <dsp:nvSpPr>
        <dsp:cNvPr id="0" name=""/>
        <dsp:cNvSpPr/>
      </dsp:nvSpPr>
      <dsp:spPr>
        <a:xfrm>
          <a:off x="2361318" y="367"/>
          <a:ext cx="2316635" cy="2316635"/>
        </a:xfrm>
        <a:prstGeom prst="ellipse">
          <a:avLst/>
        </a:prstGeom>
        <a:gradFill rotWithShape="0">
          <a:gsLst>
            <a:gs pos="0">
              <a:schemeClr val="accent1">
                <a:hueOff val="0"/>
                <a:satOff val="0"/>
                <a:lumOff val="0"/>
                <a:alphaOff val="0"/>
                <a:tint val="90000"/>
                <a:shade val="100000"/>
                <a:alpha val="85000"/>
                <a:satMod val="150000"/>
              </a:schemeClr>
            </a:gs>
            <a:gs pos="33000">
              <a:schemeClr val="accent1">
                <a:hueOff val="0"/>
                <a:satOff val="0"/>
                <a:lumOff val="0"/>
                <a:alphaOff val="0"/>
                <a:tint val="90000"/>
                <a:shade val="100000"/>
                <a:alpha val="95000"/>
                <a:satMod val="130000"/>
              </a:schemeClr>
            </a:gs>
            <a:gs pos="67000">
              <a:schemeClr val="accent1">
                <a:hueOff val="0"/>
                <a:satOff val="0"/>
                <a:lumOff val="0"/>
                <a:alphaOff val="0"/>
                <a:shade val="70000"/>
                <a:satMod val="135000"/>
              </a:schemeClr>
            </a:gs>
            <a:gs pos="100000">
              <a:schemeClr val="accent1">
                <a:hueOff val="0"/>
                <a:satOff val="0"/>
                <a:lumOff val="0"/>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Pre-lesson Conversation</a:t>
          </a:r>
          <a:endParaRPr lang="en-US" sz="2000" kern="1200" dirty="0"/>
        </a:p>
      </dsp:txBody>
      <dsp:txXfrm>
        <a:off x="2700581" y="339630"/>
        <a:ext cx="1638109" cy="1638109"/>
      </dsp:txXfrm>
    </dsp:sp>
    <dsp:sp modelId="{8DACC746-09E8-7C40-8EE8-25DBD1B15C7A}">
      <dsp:nvSpPr>
        <dsp:cNvPr id="0" name=""/>
        <dsp:cNvSpPr/>
      </dsp:nvSpPr>
      <dsp:spPr>
        <a:xfrm rot="3600000">
          <a:off x="4072618" y="2259539"/>
          <a:ext cx="616601" cy="781864"/>
        </a:xfrm>
        <a:prstGeom prst="rightArrow">
          <a:avLst>
            <a:gd name="adj1" fmla="val 60000"/>
            <a:gd name="adj2" fmla="val 50000"/>
          </a:avLst>
        </a:prstGeom>
        <a:gradFill rotWithShape="0">
          <a:gsLst>
            <a:gs pos="0">
              <a:schemeClr val="accent1">
                <a:tint val="60000"/>
                <a:hueOff val="0"/>
                <a:satOff val="0"/>
                <a:lumOff val="0"/>
                <a:alphaOff val="0"/>
                <a:tint val="90000"/>
                <a:shade val="100000"/>
                <a:alpha val="85000"/>
                <a:satMod val="150000"/>
              </a:schemeClr>
            </a:gs>
            <a:gs pos="33000">
              <a:schemeClr val="accent1">
                <a:tint val="60000"/>
                <a:hueOff val="0"/>
                <a:satOff val="0"/>
                <a:lumOff val="0"/>
                <a:alphaOff val="0"/>
                <a:tint val="90000"/>
                <a:shade val="100000"/>
                <a:alpha val="95000"/>
                <a:satMod val="130000"/>
              </a:schemeClr>
            </a:gs>
            <a:gs pos="67000">
              <a:schemeClr val="accent1">
                <a:tint val="60000"/>
                <a:hueOff val="0"/>
                <a:satOff val="0"/>
                <a:lumOff val="0"/>
                <a:alphaOff val="0"/>
                <a:shade val="70000"/>
                <a:satMod val="135000"/>
              </a:schemeClr>
            </a:gs>
            <a:gs pos="100000">
              <a:schemeClr val="accent1">
                <a:tint val="60000"/>
                <a:hueOff val="0"/>
                <a:satOff val="0"/>
                <a:lumOff val="0"/>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4118863" y="2335813"/>
        <a:ext cx="431621" cy="469118"/>
      </dsp:txXfrm>
    </dsp:sp>
    <dsp:sp modelId="{9F890C1D-B59C-4547-9069-95553751AF7A}">
      <dsp:nvSpPr>
        <dsp:cNvPr id="0" name=""/>
        <dsp:cNvSpPr/>
      </dsp:nvSpPr>
      <dsp:spPr>
        <a:xfrm>
          <a:off x="4101336" y="3014166"/>
          <a:ext cx="2316635" cy="2316635"/>
        </a:xfrm>
        <a:prstGeom prst="ellipse">
          <a:avLst/>
        </a:prstGeom>
        <a:gradFill rotWithShape="0">
          <a:gsLst>
            <a:gs pos="0">
              <a:schemeClr val="accent1">
                <a:hueOff val="0"/>
                <a:satOff val="0"/>
                <a:lumOff val="0"/>
                <a:alphaOff val="0"/>
                <a:tint val="90000"/>
                <a:shade val="100000"/>
                <a:alpha val="85000"/>
                <a:satMod val="150000"/>
              </a:schemeClr>
            </a:gs>
            <a:gs pos="33000">
              <a:schemeClr val="accent1">
                <a:hueOff val="0"/>
                <a:satOff val="0"/>
                <a:lumOff val="0"/>
                <a:alphaOff val="0"/>
                <a:tint val="90000"/>
                <a:shade val="100000"/>
                <a:alpha val="95000"/>
                <a:satMod val="130000"/>
              </a:schemeClr>
            </a:gs>
            <a:gs pos="67000">
              <a:schemeClr val="accent1">
                <a:hueOff val="0"/>
                <a:satOff val="0"/>
                <a:lumOff val="0"/>
                <a:alphaOff val="0"/>
                <a:shade val="70000"/>
                <a:satMod val="135000"/>
              </a:schemeClr>
            </a:gs>
            <a:gs pos="100000">
              <a:schemeClr val="accent1">
                <a:hueOff val="0"/>
                <a:satOff val="0"/>
                <a:lumOff val="0"/>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Model Lesson</a:t>
          </a:r>
          <a:endParaRPr lang="en-US" sz="2000" kern="1200" dirty="0"/>
        </a:p>
      </dsp:txBody>
      <dsp:txXfrm>
        <a:off x="4440599" y="3353429"/>
        <a:ext cx="1638109" cy="1638109"/>
      </dsp:txXfrm>
    </dsp:sp>
    <dsp:sp modelId="{353145EC-168C-724A-B56D-F9E52F126133}">
      <dsp:nvSpPr>
        <dsp:cNvPr id="0" name=""/>
        <dsp:cNvSpPr/>
      </dsp:nvSpPr>
      <dsp:spPr>
        <a:xfrm rot="10800000">
          <a:off x="3228786" y="3781551"/>
          <a:ext cx="616601" cy="781864"/>
        </a:xfrm>
        <a:prstGeom prst="rightArrow">
          <a:avLst>
            <a:gd name="adj1" fmla="val 60000"/>
            <a:gd name="adj2" fmla="val 50000"/>
          </a:avLst>
        </a:prstGeom>
        <a:gradFill rotWithShape="0">
          <a:gsLst>
            <a:gs pos="0">
              <a:schemeClr val="accent1">
                <a:tint val="60000"/>
                <a:hueOff val="0"/>
                <a:satOff val="0"/>
                <a:lumOff val="0"/>
                <a:alphaOff val="0"/>
                <a:tint val="90000"/>
                <a:shade val="100000"/>
                <a:alpha val="85000"/>
                <a:satMod val="150000"/>
              </a:schemeClr>
            </a:gs>
            <a:gs pos="33000">
              <a:schemeClr val="accent1">
                <a:tint val="60000"/>
                <a:hueOff val="0"/>
                <a:satOff val="0"/>
                <a:lumOff val="0"/>
                <a:alphaOff val="0"/>
                <a:tint val="90000"/>
                <a:shade val="100000"/>
                <a:alpha val="95000"/>
                <a:satMod val="130000"/>
              </a:schemeClr>
            </a:gs>
            <a:gs pos="67000">
              <a:schemeClr val="accent1">
                <a:tint val="60000"/>
                <a:hueOff val="0"/>
                <a:satOff val="0"/>
                <a:lumOff val="0"/>
                <a:alphaOff val="0"/>
                <a:shade val="70000"/>
                <a:satMod val="135000"/>
              </a:schemeClr>
            </a:gs>
            <a:gs pos="100000">
              <a:schemeClr val="accent1">
                <a:tint val="60000"/>
                <a:hueOff val="0"/>
                <a:satOff val="0"/>
                <a:lumOff val="0"/>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rot="10800000">
        <a:off x="3413766" y="3937924"/>
        <a:ext cx="431621" cy="469118"/>
      </dsp:txXfrm>
    </dsp:sp>
    <dsp:sp modelId="{2059F78C-7533-654B-B51C-0118BA9530DE}">
      <dsp:nvSpPr>
        <dsp:cNvPr id="0" name=""/>
        <dsp:cNvSpPr/>
      </dsp:nvSpPr>
      <dsp:spPr>
        <a:xfrm>
          <a:off x="621301" y="3014166"/>
          <a:ext cx="2316635" cy="2316635"/>
        </a:xfrm>
        <a:prstGeom prst="ellipse">
          <a:avLst/>
        </a:prstGeom>
        <a:gradFill rotWithShape="0">
          <a:gsLst>
            <a:gs pos="0">
              <a:schemeClr val="accent1">
                <a:hueOff val="0"/>
                <a:satOff val="0"/>
                <a:lumOff val="0"/>
                <a:alphaOff val="0"/>
                <a:tint val="90000"/>
                <a:shade val="100000"/>
                <a:alpha val="85000"/>
                <a:satMod val="150000"/>
              </a:schemeClr>
            </a:gs>
            <a:gs pos="33000">
              <a:schemeClr val="accent1">
                <a:hueOff val="0"/>
                <a:satOff val="0"/>
                <a:lumOff val="0"/>
                <a:alphaOff val="0"/>
                <a:tint val="90000"/>
                <a:shade val="100000"/>
                <a:alpha val="95000"/>
                <a:satMod val="130000"/>
              </a:schemeClr>
            </a:gs>
            <a:gs pos="67000">
              <a:schemeClr val="accent1">
                <a:hueOff val="0"/>
                <a:satOff val="0"/>
                <a:lumOff val="0"/>
                <a:alphaOff val="0"/>
                <a:shade val="70000"/>
                <a:satMod val="135000"/>
              </a:schemeClr>
            </a:gs>
            <a:gs pos="100000">
              <a:schemeClr val="accent1">
                <a:hueOff val="0"/>
                <a:satOff val="0"/>
                <a:lumOff val="0"/>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Post-lesson and Co-planning Conversation</a:t>
          </a:r>
          <a:endParaRPr lang="en-US" sz="2000" kern="1200" dirty="0"/>
        </a:p>
      </dsp:txBody>
      <dsp:txXfrm>
        <a:off x="960564" y="3353429"/>
        <a:ext cx="1638109" cy="1638109"/>
      </dsp:txXfrm>
    </dsp:sp>
    <dsp:sp modelId="{24A94677-C31F-A546-BD17-982D5B6AB3AC}">
      <dsp:nvSpPr>
        <dsp:cNvPr id="0" name=""/>
        <dsp:cNvSpPr/>
      </dsp:nvSpPr>
      <dsp:spPr>
        <a:xfrm rot="18000000">
          <a:off x="2332601" y="2289765"/>
          <a:ext cx="616601" cy="781864"/>
        </a:xfrm>
        <a:prstGeom prst="rightArrow">
          <a:avLst>
            <a:gd name="adj1" fmla="val 60000"/>
            <a:gd name="adj2" fmla="val 50000"/>
          </a:avLst>
        </a:prstGeom>
        <a:gradFill rotWithShape="0">
          <a:gsLst>
            <a:gs pos="0">
              <a:schemeClr val="accent1">
                <a:tint val="60000"/>
                <a:hueOff val="0"/>
                <a:satOff val="0"/>
                <a:lumOff val="0"/>
                <a:alphaOff val="0"/>
                <a:tint val="90000"/>
                <a:shade val="100000"/>
                <a:alpha val="85000"/>
                <a:satMod val="150000"/>
              </a:schemeClr>
            </a:gs>
            <a:gs pos="33000">
              <a:schemeClr val="accent1">
                <a:tint val="60000"/>
                <a:hueOff val="0"/>
                <a:satOff val="0"/>
                <a:lumOff val="0"/>
                <a:alphaOff val="0"/>
                <a:tint val="90000"/>
                <a:shade val="100000"/>
                <a:alpha val="95000"/>
                <a:satMod val="130000"/>
              </a:schemeClr>
            </a:gs>
            <a:gs pos="67000">
              <a:schemeClr val="accent1">
                <a:tint val="60000"/>
                <a:hueOff val="0"/>
                <a:satOff val="0"/>
                <a:lumOff val="0"/>
                <a:alphaOff val="0"/>
                <a:shade val="70000"/>
                <a:satMod val="135000"/>
              </a:schemeClr>
            </a:gs>
            <a:gs pos="100000">
              <a:schemeClr val="accent1">
                <a:tint val="60000"/>
                <a:hueOff val="0"/>
                <a:satOff val="0"/>
                <a:lumOff val="0"/>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2378846" y="2526237"/>
        <a:ext cx="431621" cy="4691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3109E1-5270-D441-B17C-A4A5031E5A8D}">
      <dsp:nvSpPr>
        <dsp:cNvPr id="0" name=""/>
        <dsp:cNvSpPr/>
      </dsp:nvSpPr>
      <dsp:spPr>
        <a:xfrm>
          <a:off x="2544508" y="1432"/>
          <a:ext cx="1626387" cy="1626387"/>
        </a:xfrm>
        <a:prstGeom prst="ellipse">
          <a:avLst/>
        </a:prstGeom>
        <a:gradFill rotWithShape="0">
          <a:gsLst>
            <a:gs pos="0">
              <a:schemeClr val="accent1">
                <a:hueOff val="0"/>
                <a:satOff val="0"/>
                <a:lumOff val="0"/>
                <a:alphaOff val="0"/>
                <a:tint val="90000"/>
                <a:shade val="100000"/>
                <a:alpha val="85000"/>
                <a:satMod val="150000"/>
              </a:schemeClr>
            </a:gs>
            <a:gs pos="33000">
              <a:schemeClr val="accent1">
                <a:hueOff val="0"/>
                <a:satOff val="0"/>
                <a:lumOff val="0"/>
                <a:alphaOff val="0"/>
                <a:tint val="90000"/>
                <a:shade val="100000"/>
                <a:alpha val="95000"/>
                <a:satMod val="130000"/>
              </a:schemeClr>
            </a:gs>
            <a:gs pos="67000">
              <a:schemeClr val="accent1">
                <a:hueOff val="0"/>
                <a:satOff val="0"/>
                <a:lumOff val="0"/>
                <a:alphaOff val="0"/>
                <a:shade val="70000"/>
                <a:satMod val="135000"/>
              </a:schemeClr>
            </a:gs>
            <a:gs pos="100000">
              <a:schemeClr val="accent1">
                <a:hueOff val="0"/>
                <a:satOff val="0"/>
                <a:lumOff val="0"/>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Pre-lesson Conversation</a:t>
          </a:r>
          <a:endParaRPr lang="en-US" sz="1400" kern="1200" dirty="0"/>
        </a:p>
      </dsp:txBody>
      <dsp:txXfrm>
        <a:off x="2782687" y="239611"/>
        <a:ext cx="1150029" cy="1150029"/>
      </dsp:txXfrm>
    </dsp:sp>
    <dsp:sp modelId="{BAD1B992-33A9-3B4A-A83B-A846ED975B04}">
      <dsp:nvSpPr>
        <dsp:cNvPr id="0" name=""/>
        <dsp:cNvSpPr/>
      </dsp:nvSpPr>
      <dsp:spPr>
        <a:xfrm rot="2160000">
          <a:off x="4119623" y="1250996"/>
          <a:ext cx="432885" cy="548905"/>
        </a:xfrm>
        <a:prstGeom prst="rightArrow">
          <a:avLst>
            <a:gd name="adj1" fmla="val 60000"/>
            <a:gd name="adj2" fmla="val 50000"/>
          </a:avLst>
        </a:prstGeom>
        <a:gradFill rotWithShape="0">
          <a:gsLst>
            <a:gs pos="0">
              <a:schemeClr val="accent1">
                <a:tint val="60000"/>
                <a:hueOff val="0"/>
                <a:satOff val="0"/>
                <a:lumOff val="0"/>
                <a:alphaOff val="0"/>
                <a:tint val="90000"/>
                <a:shade val="100000"/>
                <a:alpha val="85000"/>
                <a:satMod val="150000"/>
              </a:schemeClr>
            </a:gs>
            <a:gs pos="33000">
              <a:schemeClr val="accent1">
                <a:tint val="60000"/>
                <a:hueOff val="0"/>
                <a:satOff val="0"/>
                <a:lumOff val="0"/>
                <a:alphaOff val="0"/>
                <a:tint val="90000"/>
                <a:shade val="100000"/>
                <a:alpha val="95000"/>
                <a:satMod val="130000"/>
              </a:schemeClr>
            </a:gs>
            <a:gs pos="67000">
              <a:schemeClr val="accent1">
                <a:tint val="60000"/>
                <a:hueOff val="0"/>
                <a:satOff val="0"/>
                <a:lumOff val="0"/>
                <a:alphaOff val="0"/>
                <a:shade val="70000"/>
                <a:satMod val="135000"/>
              </a:schemeClr>
            </a:gs>
            <a:gs pos="100000">
              <a:schemeClr val="accent1">
                <a:tint val="60000"/>
                <a:hueOff val="0"/>
                <a:satOff val="0"/>
                <a:lumOff val="0"/>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a:off x="4132024" y="1322611"/>
        <a:ext cx="303020" cy="329343"/>
      </dsp:txXfrm>
    </dsp:sp>
    <dsp:sp modelId="{9D3AD511-FDFF-DF44-A5F4-100EDB62E9D0}">
      <dsp:nvSpPr>
        <dsp:cNvPr id="0" name=""/>
        <dsp:cNvSpPr/>
      </dsp:nvSpPr>
      <dsp:spPr>
        <a:xfrm>
          <a:off x="4521060" y="1437481"/>
          <a:ext cx="1626387" cy="1626387"/>
        </a:xfrm>
        <a:prstGeom prst="ellipse">
          <a:avLst/>
        </a:prstGeom>
        <a:gradFill rotWithShape="0">
          <a:gsLst>
            <a:gs pos="0">
              <a:schemeClr val="accent1">
                <a:hueOff val="0"/>
                <a:satOff val="0"/>
                <a:lumOff val="0"/>
                <a:alphaOff val="0"/>
                <a:tint val="90000"/>
                <a:shade val="100000"/>
                <a:alpha val="85000"/>
                <a:satMod val="150000"/>
              </a:schemeClr>
            </a:gs>
            <a:gs pos="33000">
              <a:schemeClr val="accent1">
                <a:hueOff val="0"/>
                <a:satOff val="0"/>
                <a:lumOff val="0"/>
                <a:alphaOff val="0"/>
                <a:tint val="90000"/>
                <a:shade val="100000"/>
                <a:alpha val="95000"/>
                <a:satMod val="130000"/>
              </a:schemeClr>
            </a:gs>
            <a:gs pos="67000">
              <a:schemeClr val="accent1">
                <a:hueOff val="0"/>
                <a:satOff val="0"/>
                <a:lumOff val="0"/>
                <a:alphaOff val="0"/>
                <a:shade val="70000"/>
                <a:satMod val="135000"/>
              </a:schemeClr>
            </a:gs>
            <a:gs pos="100000">
              <a:schemeClr val="accent1">
                <a:hueOff val="0"/>
                <a:satOff val="0"/>
                <a:lumOff val="0"/>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Model Lesson</a:t>
          </a:r>
          <a:endParaRPr lang="en-US" sz="1400" kern="1200" dirty="0"/>
        </a:p>
      </dsp:txBody>
      <dsp:txXfrm>
        <a:off x="4759239" y="1675660"/>
        <a:ext cx="1150029" cy="1150029"/>
      </dsp:txXfrm>
    </dsp:sp>
    <dsp:sp modelId="{7F0BDEDE-FB3A-4A49-B932-7FD81A259238}">
      <dsp:nvSpPr>
        <dsp:cNvPr id="0" name=""/>
        <dsp:cNvSpPr/>
      </dsp:nvSpPr>
      <dsp:spPr>
        <a:xfrm rot="6480000">
          <a:off x="4744109" y="3126358"/>
          <a:ext cx="432885" cy="548905"/>
        </a:xfrm>
        <a:prstGeom prst="rightArrow">
          <a:avLst>
            <a:gd name="adj1" fmla="val 60000"/>
            <a:gd name="adj2" fmla="val 50000"/>
          </a:avLst>
        </a:prstGeom>
        <a:gradFill rotWithShape="0">
          <a:gsLst>
            <a:gs pos="0">
              <a:schemeClr val="accent1">
                <a:tint val="60000"/>
                <a:hueOff val="0"/>
                <a:satOff val="0"/>
                <a:lumOff val="0"/>
                <a:alphaOff val="0"/>
                <a:tint val="90000"/>
                <a:shade val="100000"/>
                <a:alpha val="85000"/>
                <a:satMod val="150000"/>
              </a:schemeClr>
            </a:gs>
            <a:gs pos="33000">
              <a:schemeClr val="accent1">
                <a:tint val="60000"/>
                <a:hueOff val="0"/>
                <a:satOff val="0"/>
                <a:lumOff val="0"/>
                <a:alphaOff val="0"/>
                <a:tint val="90000"/>
                <a:shade val="100000"/>
                <a:alpha val="95000"/>
                <a:satMod val="130000"/>
              </a:schemeClr>
            </a:gs>
            <a:gs pos="67000">
              <a:schemeClr val="accent1">
                <a:tint val="60000"/>
                <a:hueOff val="0"/>
                <a:satOff val="0"/>
                <a:lumOff val="0"/>
                <a:alphaOff val="0"/>
                <a:shade val="70000"/>
                <a:satMod val="135000"/>
              </a:schemeClr>
            </a:gs>
            <a:gs pos="100000">
              <a:schemeClr val="accent1">
                <a:tint val="60000"/>
                <a:hueOff val="0"/>
                <a:satOff val="0"/>
                <a:lumOff val="0"/>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10800000">
        <a:off x="4829107" y="3174385"/>
        <a:ext cx="303020" cy="329343"/>
      </dsp:txXfrm>
    </dsp:sp>
    <dsp:sp modelId="{DBB903C3-603B-D74A-856E-5BA2B8969B10}">
      <dsp:nvSpPr>
        <dsp:cNvPr id="0" name=""/>
        <dsp:cNvSpPr/>
      </dsp:nvSpPr>
      <dsp:spPr>
        <a:xfrm>
          <a:off x="3766084" y="3761057"/>
          <a:ext cx="1626387" cy="1626387"/>
        </a:xfrm>
        <a:prstGeom prst="ellipse">
          <a:avLst/>
        </a:prstGeom>
        <a:gradFill rotWithShape="0">
          <a:gsLst>
            <a:gs pos="0">
              <a:schemeClr val="accent1">
                <a:hueOff val="0"/>
                <a:satOff val="0"/>
                <a:lumOff val="0"/>
                <a:alphaOff val="0"/>
                <a:tint val="90000"/>
                <a:shade val="100000"/>
                <a:alpha val="85000"/>
                <a:satMod val="150000"/>
              </a:schemeClr>
            </a:gs>
            <a:gs pos="33000">
              <a:schemeClr val="accent1">
                <a:hueOff val="0"/>
                <a:satOff val="0"/>
                <a:lumOff val="0"/>
                <a:alphaOff val="0"/>
                <a:tint val="90000"/>
                <a:shade val="100000"/>
                <a:alpha val="95000"/>
                <a:satMod val="130000"/>
              </a:schemeClr>
            </a:gs>
            <a:gs pos="67000">
              <a:schemeClr val="accent1">
                <a:hueOff val="0"/>
                <a:satOff val="0"/>
                <a:lumOff val="0"/>
                <a:alphaOff val="0"/>
                <a:shade val="70000"/>
                <a:satMod val="135000"/>
              </a:schemeClr>
            </a:gs>
            <a:gs pos="100000">
              <a:schemeClr val="accent1">
                <a:hueOff val="0"/>
                <a:satOff val="0"/>
                <a:lumOff val="0"/>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Post-lesson and Co-planning Conversation</a:t>
          </a:r>
          <a:endParaRPr lang="en-US" sz="1400" kern="1200" dirty="0"/>
        </a:p>
      </dsp:txBody>
      <dsp:txXfrm>
        <a:off x="4004263" y="3999236"/>
        <a:ext cx="1150029" cy="1150029"/>
      </dsp:txXfrm>
    </dsp:sp>
    <dsp:sp modelId="{90E50764-AA61-B648-8A97-C6D70F911DF7}">
      <dsp:nvSpPr>
        <dsp:cNvPr id="0" name=""/>
        <dsp:cNvSpPr/>
      </dsp:nvSpPr>
      <dsp:spPr>
        <a:xfrm rot="10800000">
          <a:off x="3153511" y="4299797"/>
          <a:ext cx="432885" cy="548905"/>
        </a:xfrm>
        <a:prstGeom prst="rightArrow">
          <a:avLst>
            <a:gd name="adj1" fmla="val 60000"/>
            <a:gd name="adj2" fmla="val 50000"/>
          </a:avLst>
        </a:prstGeom>
        <a:gradFill rotWithShape="0">
          <a:gsLst>
            <a:gs pos="0">
              <a:schemeClr val="accent1">
                <a:tint val="60000"/>
                <a:hueOff val="0"/>
                <a:satOff val="0"/>
                <a:lumOff val="0"/>
                <a:alphaOff val="0"/>
                <a:tint val="90000"/>
                <a:shade val="100000"/>
                <a:alpha val="85000"/>
                <a:satMod val="150000"/>
              </a:schemeClr>
            </a:gs>
            <a:gs pos="33000">
              <a:schemeClr val="accent1">
                <a:tint val="60000"/>
                <a:hueOff val="0"/>
                <a:satOff val="0"/>
                <a:lumOff val="0"/>
                <a:alphaOff val="0"/>
                <a:tint val="90000"/>
                <a:shade val="100000"/>
                <a:alpha val="95000"/>
                <a:satMod val="130000"/>
              </a:schemeClr>
            </a:gs>
            <a:gs pos="67000">
              <a:schemeClr val="accent1">
                <a:tint val="60000"/>
                <a:hueOff val="0"/>
                <a:satOff val="0"/>
                <a:lumOff val="0"/>
                <a:alphaOff val="0"/>
                <a:shade val="70000"/>
                <a:satMod val="135000"/>
              </a:schemeClr>
            </a:gs>
            <a:gs pos="100000">
              <a:schemeClr val="accent1">
                <a:tint val="60000"/>
                <a:hueOff val="0"/>
                <a:satOff val="0"/>
                <a:lumOff val="0"/>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10800000">
        <a:off x="3283376" y="4409578"/>
        <a:ext cx="303020" cy="329343"/>
      </dsp:txXfrm>
    </dsp:sp>
    <dsp:sp modelId="{6B3AE986-FAA2-7349-91B8-1B53094CBC18}">
      <dsp:nvSpPr>
        <dsp:cNvPr id="0" name=""/>
        <dsp:cNvSpPr/>
      </dsp:nvSpPr>
      <dsp:spPr>
        <a:xfrm>
          <a:off x="1322932" y="3761057"/>
          <a:ext cx="1626387" cy="1626387"/>
        </a:xfrm>
        <a:prstGeom prst="ellipse">
          <a:avLst/>
        </a:prstGeom>
        <a:gradFill rotWithShape="0">
          <a:gsLst>
            <a:gs pos="0">
              <a:schemeClr val="accent1">
                <a:hueOff val="0"/>
                <a:satOff val="0"/>
                <a:lumOff val="0"/>
                <a:alphaOff val="0"/>
                <a:tint val="90000"/>
                <a:shade val="100000"/>
                <a:alpha val="85000"/>
                <a:satMod val="150000"/>
              </a:schemeClr>
            </a:gs>
            <a:gs pos="33000">
              <a:schemeClr val="accent1">
                <a:hueOff val="0"/>
                <a:satOff val="0"/>
                <a:lumOff val="0"/>
                <a:alphaOff val="0"/>
                <a:tint val="90000"/>
                <a:shade val="100000"/>
                <a:alpha val="95000"/>
                <a:satMod val="130000"/>
              </a:schemeClr>
            </a:gs>
            <a:gs pos="67000">
              <a:schemeClr val="accent1">
                <a:hueOff val="0"/>
                <a:satOff val="0"/>
                <a:lumOff val="0"/>
                <a:alphaOff val="0"/>
                <a:shade val="70000"/>
                <a:satMod val="135000"/>
              </a:schemeClr>
            </a:gs>
            <a:gs pos="100000">
              <a:schemeClr val="accent1">
                <a:hueOff val="0"/>
                <a:satOff val="0"/>
                <a:lumOff val="0"/>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Assessment Observation</a:t>
          </a:r>
          <a:endParaRPr lang="en-US" sz="1400" kern="1200" dirty="0"/>
        </a:p>
      </dsp:txBody>
      <dsp:txXfrm>
        <a:off x="1561111" y="3999236"/>
        <a:ext cx="1150029" cy="1150029"/>
      </dsp:txXfrm>
    </dsp:sp>
    <dsp:sp modelId="{103501F2-76F1-D04E-90E9-BBEDE593C595}">
      <dsp:nvSpPr>
        <dsp:cNvPr id="0" name=""/>
        <dsp:cNvSpPr/>
      </dsp:nvSpPr>
      <dsp:spPr>
        <a:xfrm rot="15120000">
          <a:off x="1545982" y="3149661"/>
          <a:ext cx="432885" cy="548905"/>
        </a:xfrm>
        <a:prstGeom prst="rightArrow">
          <a:avLst>
            <a:gd name="adj1" fmla="val 60000"/>
            <a:gd name="adj2" fmla="val 50000"/>
          </a:avLst>
        </a:prstGeom>
        <a:gradFill rotWithShape="0">
          <a:gsLst>
            <a:gs pos="0">
              <a:schemeClr val="accent1">
                <a:tint val="60000"/>
                <a:hueOff val="0"/>
                <a:satOff val="0"/>
                <a:lumOff val="0"/>
                <a:alphaOff val="0"/>
                <a:tint val="90000"/>
                <a:shade val="100000"/>
                <a:alpha val="85000"/>
                <a:satMod val="150000"/>
              </a:schemeClr>
            </a:gs>
            <a:gs pos="33000">
              <a:schemeClr val="accent1">
                <a:tint val="60000"/>
                <a:hueOff val="0"/>
                <a:satOff val="0"/>
                <a:lumOff val="0"/>
                <a:alphaOff val="0"/>
                <a:tint val="90000"/>
                <a:shade val="100000"/>
                <a:alpha val="95000"/>
                <a:satMod val="130000"/>
              </a:schemeClr>
            </a:gs>
            <a:gs pos="67000">
              <a:schemeClr val="accent1">
                <a:tint val="60000"/>
                <a:hueOff val="0"/>
                <a:satOff val="0"/>
                <a:lumOff val="0"/>
                <a:alphaOff val="0"/>
                <a:shade val="70000"/>
                <a:satMod val="135000"/>
              </a:schemeClr>
            </a:gs>
            <a:gs pos="100000">
              <a:schemeClr val="accent1">
                <a:tint val="60000"/>
                <a:hueOff val="0"/>
                <a:satOff val="0"/>
                <a:lumOff val="0"/>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10800000">
        <a:off x="1630980" y="3321196"/>
        <a:ext cx="303020" cy="329343"/>
      </dsp:txXfrm>
    </dsp:sp>
    <dsp:sp modelId="{0B0ED9D4-AE4D-924E-9047-043FB50F9BC8}">
      <dsp:nvSpPr>
        <dsp:cNvPr id="0" name=""/>
        <dsp:cNvSpPr/>
      </dsp:nvSpPr>
      <dsp:spPr>
        <a:xfrm>
          <a:off x="567957" y="1437481"/>
          <a:ext cx="1626387" cy="1626387"/>
        </a:xfrm>
        <a:prstGeom prst="ellipse">
          <a:avLst/>
        </a:prstGeom>
        <a:gradFill rotWithShape="0">
          <a:gsLst>
            <a:gs pos="0">
              <a:schemeClr val="accent1">
                <a:hueOff val="0"/>
                <a:satOff val="0"/>
                <a:lumOff val="0"/>
                <a:alphaOff val="0"/>
                <a:tint val="90000"/>
                <a:shade val="100000"/>
                <a:alpha val="85000"/>
                <a:satMod val="150000"/>
              </a:schemeClr>
            </a:gs>
            <a:gs pos="33000">
              <a:schemeClr val="accent1">
                <a:hueOff val="0"/>
                <a:satOff val="0"/>
                <a:lumOff val="0"/>
                <a:alphaOff val="0"/>
                <a:tint val="90000"/>
                <a:shade val="100000"/>
                <a:alpha val="95000"/>
                <a:satMod val="130000"/>
              </a:schemeClr>
            </a:gs>
            <a:gs pos="67000">
              <a:schemeClr val="accent1">
                <a:hueOff val="0"/>
                <a:satOff val="0"/>
                <a:lumOff val="0"/>
                <a:alphaOff val="0"/>
                <a:shade val="70000"/>
                <a:satMod val="135000"/>
              </a:schemeClr>
            </a:gs>
            <a:gs pos="100000">
              <a:schemeClr val="accent1">
                <a:hueOff val="0"/>
                <a:satOff val="0"/>
                <a:lumOff val="0"/>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Modeling Cycle Debrief</a:t>
          </a:r>
          <a:endParaRPr lang="en-US" sz="1400" kern="1200" dirty="0"/>
        </a:p>
      </dsp:txBody>
      <dsp:txXfrm>
        <a:off x="806136" y="1675660"/>
        <a:ext cx="1150029" cy="1150029"/>
      </dsp:txXfrm>
    </dsp:sp>
    <dsp:sp modelId="{8F1F26A6-22A9-C547-A4C1-767CB74F3076}">
      <dsp:nvSpPr>
        <dsp:cNvPr id="0" name=""/>
        <dsp:cNvSpPr/>
      </dsp:nvSpPr>
      <dsp:spPr>
        <a:xfrm rot="19440000">
          <a:off x="2143072" y="1265399"/>
          <a:ext cx="432885" cy="548905"/>
        </a:xfrm>
        <a:prstGeom prst="rightArrow">
          <a:avLst>
            <a:gd name="adj1" fmla="val 60000"/>
            <a:gd name="adj2" fmla="val 50000"/>
          </a:avLst>
        </a:prstGeom>
        <a:gradFill rotWithShape="0">
          <a:gsLst>
            <a:gs pos="0">
              <a:schemeClr val="accent1">
                <a:tint val="60000"/>
                <a:hueOff val="0"/>
                <a:satOff val="0"/>
                <a:lumOff val="0"/>
                <a:alphaOff val="0"/>
                <a:tint val="90000"/>
                <a:shade val="100000"/>
                <a:alpha val="85000"/>
                <a:satMod val="150000"/>
              </a:schemeClr>
            </a:gs>
            <a:gs pos="33000">
              <a:schemeClr val="accent1">
                <a:tint val="60000"/>
                <a:hueOff val="0"/>
                <a:satOff val="0"/>
                <a:lumOff val="0"/>
                <a:alphaOff val="0"/>
                <a:tint val="90000"/>
                <a:shade val="100000"/>
                <a:alpha val="95000"/>
                <a:satMod val="130000"/>
              </a:schemeClr>
            </a:gs>
            <a:gs pos="67000">
              <a:schemeClr val="accent1">
                <a:tint val="60000"/>
                <a:hueOff val="0"/>
                <a:satOff val="0"/>
                <a:lumOff val="0"/>
                <a:alphaOff val="0"/>
                <a:shade val="70000"/>
                <a:satMod val="135000"/>
              </a:schemeClr>
            </a:gs>
            <a:gs pos="100000">
              <a:schemeClr val="accent1">
                <a:tint val="60000"/>
                <a:hueOff val="0"/>
                <a:satOff val="0"/>
                <a:lumOff val="0"/>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a:off x="2155473" y="1413346"/>
        <a:ext cx="303020" cy="329343"/>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3DE387-DD41-BF4C-8A9E-2FE503384BBE}" type="datetimeFigureOut">
              <a:rPr lang="en-US" smtClean="0"/>
              <a:t>10/1/14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1AEE46-6B58-2045-8AC1-90E4ACBBCDDD}" type="slidenum">
              <a:rPr lang="en-US" smtClean="0"/>
              <a:t>‹#›</a:t>
            </a:fld>
            <a:endParaRPr lang="en-US"/>
          </a:p>
        </p:txBody>
      </p:sp>
    </p:spTree>
    <p:extLst>
      <p:ext uri="{BB962C8B-B14F-4D97-AF65-F5344CB8AC3E}">
        <p14:creationId xmlns:p14="http://schemas.microsoft.com/office/powerpoint/2010/main" val="136513942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you’re looking for great</a:t>
            </a:r>
            <a:r>
              <a:rPr lang="en-US" baseline="0" dirty="0" smtClean="0"/>
              <a:t> pictures and pretty hand-outs, I apologize in advance. This is more of the down and dirty grit type of info. But, I think it’s good info and hopefully fuel some good questions and conversations towards the end. I’m going to talk more than I particularly like to but, we’ll have some time at the end to open it up a </a:t>
            </a:r>
            <a:r>
              <a:rPr lang="en-US" baseline="0" smtClean="0"/>
              <a:t>little more. </a:t>
            </a:r>
            <a:endParaRPr lang="en-US" dirty="0"/>
          </a:p>
        </p:txBody>
      </p:sp>
      <p:sp>
        <p:nvSpPr>
          <p:cNvPr id="4" name="Slide Number Placeholder 3"/>
          <p:cNvSpPr>
            <a:spLocks noGrp="1"/>
          </p:cNvSpPr>
          <p:nvPr>
            <p:ph type="sldNum" sz="quarter" idx="10"/>
          </p:nvPr>
        </p:nvSpPr>
        <p:spPr/>
        <p:txBody>
          <a:bodyPr/>
          <a:lstStyle/>
          <a:p>
            <a:fld id="{521AEE46-6B58-2045-8AC1-90E4ACBBCDDD}" type="slidenum">
              <a:rPr lang="en-US" smtClean="0"/>
              <a:t>1</a:t>
            </a:fld>
            <a:endParaRPr lang="en-US"/>
          </a:p>
        </p:txBody>
      </p:sp>
    </p:spTree>
    <p:extLst>
      <p:ext uri="{BB962C8B-B14F-4D97-AF65-F5344CB8AC3E}">
        <p14:creationId xmlns:p14="http://schemas.microsoft.com/office/powerpoint/2010/main" val="38075654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like the word conversation. Less</a:t>
            </a:r>
            <a:r>
              <a:rPr lang="en-US" baseline="0" dirty="0" smtClean="0"/>
              <a:t> threatening and more comfortable for open dialogue and building trust</a:t>
            </a:r>
            <a:r>
              <a:rPr lang="en-US" baseline="0" dirty="0" smtClean="0"/>
              <a:t>.</a:t>
            </a:r>
          </a:p>
          <a:p>
            <a:endParaRPr lang="en-US" baseline="0" dirty="0" smtClean="0"/>
          </a:p>
          <a:p>
            <a:r>
              <a:rPr lang="en-US" baseline="0" dirty="0" smtClean="0"/>
              <a:t>Great opportunity to prove that “not everything is perfect”! It’s a process that we need to engage in to grow. In this particular lesson, the text I chose was “The Drinking Gourd” (it was a great selection for close-reading and related to their content). However, I had not known that the students had gone over the song in two separate music classes. That doesn’t lend to a great close read lesson if they already know all of the mysteries. So, I improvised. I let the students answer the question in writing independently, and had them begin their writing assignment. This modeled flexibility and how it is difficult to select complex texts that students have little or no background knowledge about. She was able to see my techniques for facilitating more discussion throughout the lesson and I demonstrated the level of creating deep questions.</a:t>
            </a:r>
            <a:endParaRPr lang="en-US" dirty="0"/>
          </a:p>
        </p:txBody>
      </p:sp>
      <p:sp>
        <p:nvSpPr>
          <p:cNvPr id="4" name="Slide Number Placeholder 3"/>
          <p:cNvSpPr>
            <a:spLocks noGrp="1"/>
          </p:cNvSpPr>
          <p:nvPr>
            <p:ph type="sldNum" sz="quarter" idx="10"/>
          </p:nvPr>
        </p:nvSpPr>
        <p:spPr/>
        <p:txBody>
          <a:bodyPr/>
          <a:lstStyle/>
          <a:p>
            <a:fld id="{521AEE46-6B58-2045-8AC1-90E4ACBBCDDD}" type="slidenum">
              <a:rPr lang="en-US" smtClean="0"/>
              <a:t>11</a:t>
            </a:fld>
            <a:endParaRPr lang="en-US"/>
          </a:p>
        </p:txBody>
      </p:sp>
    </p:spTree>
    <p:extLst>
      <p:ext uri="{BB962C8B-B14F-4D97-AF65-F5344CB8AC3E}">
        <p14:creationId xmlns:p14="http://schemas.microsoft.com/office/powerpoint/2010/main" val="5954756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artifact</a:t>
            </a:r>
            <a:r>
              <a:rPr lang="en-US" baseline="0" dirty="0" smtClean="0"/>
              <a:t> for us was the video. Then we just talked about it quite casually, yet there was great dialogue and analysis.</a:t>
            </a:r>
          </a:p>
          <a:p>
            <a:endParaRPr lang="en-US" baseline="0" dirty="0" smtClean="0"/>
          </a:p>
          <a:p>
            <a:r>
              <a:rPr lang="en-US" baseline="0" dirty="0" smtClean="0"/>
              <a:t>How would you ensure 5 sessions? That’s a lot of time. However, notice the dates on my documents. They begin in March and end in May. That’s just how it worked out with me and this teacher. You could strategize to implement a more immediate response time. Otherwise, you are just allowing for a long term and consistent plan for a specific teacher. </a:t>
            </a:r>
            <a:endParaRPr lang="en-US" dirty="0"/>
          </a:p>
        </p:txBody>
      </p:sp>
      <p:sp>
        <p:nvSpPr>
          <p:cNvPr id="4" name="Slide Number Placeholder 3"/>
          <p:cNvSpPr>
            <a:spLocks noGrp="1"/>
          </p:cNvSpPr>
          <p:nvPr>
            <p:ph type="sldNum" sz="quarter" idx="10"/>
          </p:nvPr>
        </p:nvSpPr>
        <p:spPr/>
        <p:txBody>
          <a:bodyPr/>
          <a:lstStyle/>
          <a:p>
            <a:fld id="{521AEE46-6B58-2045-8AC1-90E4ACBBCDDD}" type="slidenum">
              <a:rPr lang="en-US" smtClean="0"/>
              <a:t>12</a:t>
            </a:fld>
            <a:endParaRPr lang="en-US"/>
          </a:p>
        </p:txBody>
      </p:sp>
    </p:spTree>
    <p:extLst>
      <p:ext uri="{BB962C8B-B14F-4D97-AF65-F5344CB8AC3E}">
        <p14:creationId xmlns:p14="http://schemas.microsoft.com/office/powerpoint/2010/main" val="13897215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Quantify the qualitative data if</a:t>
            </a:r>
            <a:r>
              <a:rPr lang="en-US" baseline="0" dirty="0" smtClean="0"/>
              <a:t> necessary</a:t>
            </a:r>
            <a:r>
              <a:rPr lang="en-US" baseline="0" dirty="0" smtClean="0"/>
              <a:t>.</a:t>
            </a:r>
          </a:p>
          <a:p>
            <a:endParaRPr lang="en-US" baseline="0" dirty="0" smtClean="0"/>
          </a:p>
          <a:p>
            <a:r>
              <a:rPr lang="en-US" baseline="0" dirty="0" smtClean="0"/>
              <a:t>You can see my scripted notes and observation feedback forms. I tried to bold her questions and then analyzed them. This is what I wish we would have determined in the 1</a:t>
            </a:r>
            <a:r>
              <a:rPr lang="en-US" baseline="30000" dirty="0" smtClean="0"/>
              <a:t>st</a:t>
            </a:r>
            <a:r>
              <a:rPr lang="en-US" baseline="0" dirty="0" smtClean="0"/>
              <a:t> session. Notice the evidence I have “20/25 students talking”, specific questions, etc.</a:t>
            </a:r>
          </a:p>
          <a:p>
            <a:endParaRPr lang="en-US" baseline="0" dirty="0" smtClean="0"/>
          </a:p>
          <a:p>
            <a:r>
              <a:rPr lang="en-US" baseline="0" dirty="0" smtClean="0"/>
              <a:t>What kind of evidence would you use for observing a teacher? Video, audio, scripted notes? </a:t>
            </a:r>
            <a:endParaRPr lang="en-US" dirty="0"/>
          </a:p>
        </p:txBody>
      </p:sp>
      <p:sp>
        <p:nvSpPr>
          <p:cNvPr id="4" name="Slide Number Placeholder 3"/>
          <p:cNvSpPr>
            <a:spLocks noGrp="1"/>
          </p:cNvSpPr>
          <p:nvPr>
            <p:ph type="sldNum" sz="quarter" idx="10"/>
          </p:nvPr>
        </p:nvSpPr>
        <p:spPr/>
        <p:txBody>
          <a:bodyPr/>
          <a:lstStyle/>
          <a:p>
            <a:fld id="{521AEE46-6B58-2045-8AC1-90E4ACBBCDDD}" type="slidenum">
              <a:rPr lang="en-US" smtClean="0"/>
              <a:t>13</a:t>
            </a:fld>
            <a:endParaRPr lang="en-US"/>
          </a:p>
        </p:txBody>
      </p:sp>
    </p:spTree>
    <p:extLst>
      <p:ext uri="{BB962C8B-B14F-4D97-AF65-F5344CB8AC3E}">
        <p14:creationId xmlns:p14="http://schemas.microsoft.com/office/powerpoint/2010/main" val="38066078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If our learners aren’t learning, we have to assess, strategically plan, and implement.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Teachers need to DO the learning,</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Not coaches doing the talking. Be sure you are gradually releasing the responsibility</a:t>
            </a:r>
            <a:r>
              <a:rPr lang="en-US" sz="1200" kern="1200" baseline="0" dirty="0" smtClean="0">
                <a:solidFill>
                  <a:schemeClr val="tx1"/>
                </a:solidFill>
                <a:effectLst/>
                <a:latin typeface="+mn-lt"/>
                <a:ea typeface="+mn-ea"/>
                <a:cs typeface="+mn-cs"/>
              </a:rPr>
              <a:t> to the teacher throughout the process. Modeling is just the first step towards their independence. </a:t>
            </a:r>
          </a:p>
          <a:p>
            <a:pPr lvl="0"/>
            <a:endParaRPr lang="en-US" sz="1200" kern="1200" baseline="0" dirty="0" smtClean="0">
              <a:solidFill>
                <a:schemeClr val="tx1"/>
              </a:solidFill>
              <a:effectLst/>
              <a:latin typeface="+mn-lt"/>
              <a:ea typeface="+mn-ea"/>
              <a:cs typeface="+mn-cs"/>
            </a:endParaRPr>
          </a:p>
          <a:p>
            <a:pPr lvl="0"/>
            <a:r>
              <a:rPr lang="en-US" sz="1200" kern="1200" baseline="0" dirty="0" smtClean="0">
                <a:solidFill>
                  <a:schemeClr val="tx1"/>
                </a:solidFill>
                <a:effectLst/>
                <a:latin typeface="+mn-lt"/>
                <a:ea typeface="+mn-ea"/>
                <a:cs typeface="+mn-cs"/>
              </a:rPr>
              <a:t>Those notes are the teacher’s comments about the lesson and cycle as a whole.</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21AEE46-6B58-2045-8AC1-90E4ACBBCDDD}" type="slidenum">
              <a:rPr lang="en-US" smtClean="0"/>
              <a:t>14</a:t>
            </a:fld>
            <a:endParaRPr lang="en-US"/>
          </a:p>
        </p:txBody>
      </p:sp>
    </p:spTree>
    <p:extLst>
      <p:ext uri="{BB962C8B-B14F-4D97-AF65-F5344CB8AC3E}">
        <p14:creationId xmlns:p14="http://schemas.microsoft.com/office/powerpoint/2010/main" val="34491949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a:t>
            </a:r>
            <a:r>
              <a:rPr lang="en-US" baseline="0" dirty="0" smtClean="0"/>
              <a:t> lesson plan consisted of 1 column, with a laundry list of CCSS standards, and questions/page #s.</a:t>
            </a:r>
            <a:endParaRPr lang="en-US" dirty="0"/>
          </a:p>
        </p:txBody>
      </p:sp>
      <p:sp>
        <p:nvSpPr>
          <p:cNvPr id="4" name="Slide Number Placeholder 3"/>
          <p:cNvSpPr>
            <a:spLocks noGrp="1"/>
          </p:cNvSpPr>
          <p:nvPr>
            <p:ph type="sldNum" sz="quarter" idx="10"/>
          </p:nvPr>
        </p:nvSpPr>
        <p:spPr/>
        <p:txBody>
          <a:bodyPr/>
          <a:lstStyle/>
          <a:p>
            <a:fld id="{521AEE46-6B58-2045-8AC1-90E4ACBBCDDD}" type="slidenum">
              <a:rPr lang="en-US" smtClean="0"/>
              <a:t>15</a:t>
            </a:fld>
            <a:endParaRPr lang="en-US"/>
          </a:p>
        </p:txBody>
      </p:sp>
    </p:spTree>
    <p:extLst>
      <p:ext uri="{BB962C8B-B14F-4D97-AF65-F5344CB8AC3E}">
        <p14:creationId xmlns:p14="http://schemas.microsoft.com/office/powerpoint/2010/main" val="3163080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Many people say that modeling for teachers doesn’t work. I would argue that the</a:t>
            </a:r>
            <a:r>
              <a:rPr lang="en-US" baseline="0" dirty="0" smtClean="0"/>
              <a:t> context and parameters need to be clearly set. My 1</a:t>
            </a:r>
            <a:r>
              <a:rPr lang="en-US" baseline="30000" dirty="0" smtClean="0"/>
              <a:t>st</a:t>
            </a:r>
            <a:r>
              <a:rPr lang="en-US" baseline="0" dirty="0" smtClean="0"/>
              <a:t> modeling of a lesson, the teacher left to go to the bathroom and make copies. </a:t>
            </a:r>
            <a:endParaRPr lang="en-US" dirty="0"/>
          </a:p>
        </p:txBody>
      </p:sp>
      <p:sp>
        <p:nvSpPr>
          <p:cNvPr id="4" name="Slide Number Placeholder 3"/>
          <p:cNvSpPr>
            <a:spLocks noGrp="1"/>
          </p:cNvSpPr>
          <p:nvPr>
            <p:ph type="sldNum" sz="quarter" idx="10"/>
          </p:nvPr>
        </p:nvSpPr>
        <p:spPr/>
        <p:txBody>
          <a:bodyPr/>
          <a:lstStyle/>
          <a:p>
            <a:fld id="{521AEE46-6B58-2045-8AC1-90E4ACBBCDDD}" type="slidenum">
              <a:rPr lang="en-US" smtClean="0"/>
              <a:t>16</a:t>
            </a:fld>
            <a:endParaRPr lang="en-US"/>
          </a:p>
        </p:txBody>
      </p:sp>
    </p:spTree>
    <p:extLst>
      <p:ext uri="{BB962C8B-B14F-4D97-AF65-F5344CB8AC3E}">
        <p14:creationId xmlns:p14="http://schemas.microsoft.com/office/powerpoint/2010/main" val="33711374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Don’t let this be your 1</a:t>
            </a:r>
            <a:r>
              <a:rPr lang="en-US" baseline="30000" dirty="0" smtClean="0"/>
              <a:t>st</a:t>
            </a:r>
            <a:r>
              <a:rPr lang="en-US" dirty="0" smtClean="0"/>
              <a:t> time – because you need to gauge the teacher not</a:t>
            </a:r>
            <a:r>
              <a:rPr lang="en-US" baseline="0" dirty="0" smtClean="0"/>
              <a:t> the students</a:t>
            </a:r>
            <a:endParaRPr lang="en-US" dirty="0"/>
          </a:p>
        </p:txBody>
      </p:sp>
      <p:sp>
        <p:nvSpPr>
          <p:cNvPr id="4" name="Slide Number Placeholder 3"/>
          <p:cNvSpPr>
            <a:spLocks noGrp="1"/>
          </p:cNvSpPr>
          <p:nvPr>
            <p:ph type="sldNum" sz="quarter" idx="10"/>
          </p:nvPr>
        </p:nvSpPr>
        <p:spPr/>
        <p:txBody>
          <a:bodyPr/>
          <a:lstStyle/>
          <a:p>
            <a:fld id="{521AEE46-6B58-2045-8AC1-90E4ACBBCDDD}" type="slidenum">
              <a:rPr lang="en-US" smtClean="0"/>
              <a:t>18</a:t>
            </a:fld>
            <a:endParaRPr lang="en-US"/>
          </a:p>
        </p:txBody>
      </p:sp>
    </p:spTree>
    <p:extLst>
      <p:ext uri="{BB962C8B-B14F-4D97-AF65-F5344CB8AC3E}">
        <p14:creationId xmlns:p14="http://schemas.microsoft.com/office/powerpoint/2010/main" val="16838237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1AEE46-6B58-2045-8AC1-90E4ACBBCDDD}" type="slidenum">
              <a:rPr lang="en-US" smtClean="0"/>
              <a:t>19</a:t>
            </a:fld>
            <a:endParaRPr lang="en-US"/>
          </a:p>
        </p:txBody>
      </p:sp>
    </p:spTree>
    <p:extLst>
      <p:ext uri="{BB962C8B-B14F-4D97-AF65-F5344CB8AC3E}">
        <p14:creationId xmlns:p14="http://schemas.microsoft.com/office/powerpoint/2010/main" val="37704365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Bottom line is that CCSS, PARCC, and REACH</a:t>
            </a:r>
            <a:r>
              <a:rPr lang="en-US" baseline="0" dirty="0" smtClean="0"/>
              <a:t> scare people!</a:t>
            </a:r>
            <a:endParaRPr lang="en-US" dirty="0"/>
          </a:p>
        </p:txBody>
      </p:sp>
      <p:sp>
        <p:nvSpPr>
          <p:cNvPr id="4" name="Slide Number Placeholder 3"/>
          <p:cNvSpPr>
            <a:spLocks noGrp="1"/>
          </p:cNvSpPr>
          <p:nvPr>
            <p:ph type="sldNum" sz="quarter" idx="10"/>
          </p:nvPr>
        </p:nvSpPr>
        <p:spPr/>
        <p:txBody>
          <a:bodyPr/>
          <a:lstStyle/>
          <a:p>
            <a:fld id="{521AEE46-6B58-2045-8AC1-90E4ACBBCDDD}" type="slidenum">
              <a:rPr lang="en-US" smtClean="0"/>
              <a:t>25</a:t>
            </a:fld>
            <a:endParaRPr lang="en-US"/>
          </a:p>
        </p:txBody>
      </p:sp>
    </p:spTree>
    <p:extLst>
      <p:ext uri="{BB962C8B-B14F-4D97-AF65-F5344CB8AC3E}">
        <p14:creationId xmlns:p14="http://schemas.microsoft.com/office/powerpoint/2010/main" val="825114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Introduction: Started</a:t>
            </a:r>
            <a:r>
              <a:rPr lang="en-US" baseline="0" dirty="0" smtClean="0"/>
              <a:t> off on Southside of Chicago working teaching high school English to at-risk students 16-21. Low reading level, high poverty area, all students who had dropped out or were released from CPS. Saw the deficits of some of my students, realizing I was widely unprepared for the challenges that I am now faced with. I had a 21 year old student who didn’t know all of the sounds of the alphabet. So I went back to earn type 10 to actually address the current needs of my students (they don’t teach you how to teach reading development in undergrad when you’re going to school to be a high school English teacher. So I was an English teacher/Literacy Coach for a few years. Then after so long of seeing how these gaps begin so early and widen so greatly throughout a child’s education, I decided to see how it started. I began working with CPS at an elementary school as an interventionist. I went from 21 year olds to 5, 6, and 7 year olds (boy was that a transition). Through intensive interventions and strategic planning, I was able to close some of those gaps for students. Now I’m a literacy coach and interventionist at a </a:t>
            </a:r>
            <a:r>
              <a:rPr lang="en-US" baseline="0" dirty="0" err="1" smtClean="0"/>
              <a:t>Suder</a:t>
            </a:r>
            <a:r>
              <a:rPr lang="en-US" baseline="0" dirty="0" smtClean="0"/>
              <a:t> Magnet Montessori near the West side of Chicago. I have an intervention team, my own groups, and I work closely with the teachers. </a:t>
            </a:r>
            <a:endParaRPr lang="en-US" dirty="0" smtClean="0"/>
          </a:p>
          <a:p>
            <a:endParaRPr lang="en-US" dirty="0"/>
          </a:p>
        </p:txBody>
      </p:sp>
      <p:sp>
        <p:nvSpPr>
          <p:cNvPr id="4" name="Slide Number Placeholder 3"/>
          <p:cNvSpPr>
            <a:spLocks noGrp="1"/>
          </p:cNvSpPr>
          <p:nvPr>
            <p:ph type="sldNum" sz="quarter" idx="10"/>
          </p:nvPr>
        </p:nvSpPr>
        <p:spPr/>
        <p:txBody>
          <a:bodyPr/>
          <a:lstStyle/>
          <a:p>
            <a:fld id="{521AEE46-6B58-2045-8AC1-90E4ACBBCDDD}" type="slidenum">
              <a:rPr lang="en-US" smtClean="0"/>
              <a:t>2</a:t>
            </a:fld>
            <a:endParaRPr lang="en-US"/>
          </a:p>
        </p:txBody>
      </p:sp>
    </p:spTree>
    <p:extLst>
      <p:ext uri="{BB962C8B-B14F-4D97-AF65-F5344CB8AC3E}">
        <p14:creationId xmlns:p14="http://schemas.microsoft.com/office/powerpoint/2010/main" val="1452786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You’ll note that some</a:t>
            </a:r>
            <a:r>
              <a:rPr lang="en-US" baseline="0" dirty="0" smtClean="0"/>
              <a:t> of the handout won’t match the slides. I kept getting more ideas after I had already printed. For the sake of trees, I just kept the old versions. I just had an image of the </a:t>
            </a:r>
            <a:r>
              <a:rPr lang="en-US" baseline="0" dirty="0" err="1" smtClean="0"/>
              <a:t>Lorax</a:t>
            </a:r>
            <a:r>
              <a:rPr lang="en-US" baseline="0" dirty="0" smtClean="0"/>
              <a:t> thanking me. </a:t>
            </a:r>
            <a:endParaRPr lang="en-US" dirty="0"/>
          </a:p>
        </p:txBody>
      </p:sp>
      <p:sp>
        <p:nvSpPr>
          <p:cNvPr id="4" name="Slide Number Placeholder 3"/>
          <p:cNvSpPr>
            <a:spLocks noGrp="1"/>
          </p:cNvSpPr>
          <p:nvPr>
            <p:ph type="sldNum" sz="quarter" idx="10"/>
          </p:nvPr>
        </p:nvSpPr>
        <p:spPr/>
        <p:txBody>
          <a:bodyPr/>
          <a:lstStyle/>
          <a:p>
            <a:fld id="{521AEE46-6B58-2045-8AC1-90E4ACBBCDDD}" type="slidenum">
              <a:rPr lang="en-US" smtClean="0"/>
              <a:t>3</a:t>
            </a:fld>
            <a:endParaRPr lang="en-US"/>
          </a:p>
        </p:txBody>
      </p:sp>
    </p:spTree>
    <p:extLst>
      <p:ext uri="{BB962C8B-B14F-4D97-AF65-F5344CB8AC3E}">
        <p14:creationId xmlns:p14="http://schemas.microsoft.com/office/powerpoint/2010/main" val="799717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many of you have</a:t>
            </a:r>
            <a:r>
              <a:rPr lang="en-US" baseline="0" dirty="0" smtClean="0"/>
              <a:t> had a time where there was a strategy you wanted to implement, you talked about it, read an article, and went to a PD on it, and still had teachers try it once and then drop it, or not at all?</a:t>
            </a:r>
          </a:p>
          <a:p>
            <a:endParaRPr lang="en-US" baseline="0" dirty="0" smtClean="0"/>
          </a:p>
          <a:p>
            <a:r>
              <a:rPr lang="en-US" baseline="0" dirty="0" smtClean="0"/>
              <a:t>Make a list of some of those frustrations. (30 seconds)</a:t>
            </a:r>
          </a:p>
          <a:p>
            <a:endParaRPr lang="en-US" baseline="0" dirty="0" smtClean="0"/>
          </a:p>
          <a:p>
            <a:r>
              <a:rPr lang="en-US" baseline="0" dirty="0" smtClean="0"/>
              <a:t>Turn and talk – determine who will talk first and who will talk second. 1</a:t>
            </a:r>
            <a:r>
              <a:rPr lang="en-US" baseline="30000" dirty="0" smtClean="0"/>
              <a:t>st</a:t>
            </a:r>
            <a:r>
              <a:rPr lang="en-US" baseline="0" dirty="0" smtClean="0"/>
              <a:t> talker, take 30 seconds to share your ideas. (30 seconds each)</a:t>
            </a:r>
          </a:p>
          <a:p>
            <a:endParaRPr lang="en-US" baseline="0" dirty="0" smtClean="0"/>
          </a:p>
          <a:p>
            <a:r>
              <a:rPr lang="en-US" dirty="0" smtClean="0"/>
              <a:t>What </a:t>
            </a:r>
            <a:r>
              <a:rPr lang="en-US" dirty="0" smtClean="0"/>
              <a:t>causes</a:t>
            </a:r>
            <a:r>
              <a:rPr lang="en-US" baseline="0" dirty="0" smtClean="0"/>
              <a:t> these obstacles? Job security, self-confidence (inflated or deflated), previous experiences, knowledge and execution, low student test scores, etc</a:t>
            </a:r>
            <a:r>
              <a:rPr lang="en-US" baseline="0" dirty="0" smtClean="0"/>
              <a: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21AEE46-6B58-2045-8AC1-90E4ACBBCDDD}" type="slidenum">
              <a:rPr lang="en-US" smtClean="0"/>
              <a:t>4</a:t>
            </a:fld>
            <a:endParaRPr lang="en-US"/>
          </a:p>
        </p:txBody>
      </p:sp>
    </p:spTree>
    <p:extLst>
      <p:ext uri="{BB962C8B-B14F-4D97-AF65-F5344CB8AC3E}">
        <p14:creationId xmlns:p14="http://schemas.microsoft.com/office/powerpoint/2010/main" val="2929719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teachers don’t understand the standards, they don’t know how to prepare their</a:t>
            </a:r>
            <a:r>
              <a:rPr lang="en-US" baseline="0" dirty="0" smtClean="0"/>
              <a:t> students with those skills to achieve on the test. How many teachers have read full books that “unpack” the standards or have seen a workshop like this explain it to them? </a:t>
            </a:r>
          </a:p>
          <a:p>
            <a:endParaRPr lang="en-US" baseline="0" dirty="0" smtClean="0"/>
          </a:p>
          <a:p>
            <a:r>
              <a:rPr lang="en-US" baseline="0" dirty="0" smtClean="0"/>
              <a:t>Versus the experience of really reading the standards, analyzing them to understand, and then planning for instruction.</a:t>
            </a:r>
            <a:endParaRPr lang="en-US" dirty="0"/>
          </a:p>
        </p:txBody>
      </p:sp>
      <p:sp>
        <p:nvSpPr>
          <p:cNvPr id="4" name="Slide Number Placeholder 3"/>
          <p:cNvSpPr>
            <a:spLocks noGrp="1"/>
          </p:cNvSpPr>
          <p:nvPr>
            <p:ph type="sldNum" sz="quarter" idx="10"/>
          </p:nvPr>
        </p:nvSpPr>
        <p:spPr/>
        <p:txBody>
          <a:bodyPr/>
          <a:lstStyle/>
          <a:p>
            <a:fld id="{521AEE46-6B58-2045-8AC1-90E4ACBBCDDD}" type="slidenum">
              <a:rPr lang="en-US" smtClean="0"/>
              <a:t>5</a:t>
            </a:fld>
            <a:endParaRPr lang="en-US"/>
          </a:p>
        </p:txBody>
      </p:sp>
    </p:spTree>
    <p:extLst>
      <p:ext uri="{BB962C8B-B14F-4D97-AF65-F5344CB8AC3E}">
        <p14:creationId xmlns:p14="http://schemas.microsoft.com/office/powerpoint/2010/main" val="14241679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Two</a:t>
            </a:r>
            <a:r>
              <a:rPr lang="en-US" baseline="0" dirty="0" smtClean="0"/>
              <a:t> modeling cycles that help overcome some of those barriers in improving teaching and student learning. Think of a teacher you might want to work with through a modeling cycle. Write them down. </a:t>
            </a:r>
            <a:r>
              <a:rPr lang="en-US" baseline="0" dirty="0" smtClean="0"/>
              <a:t>I would recommend a teacher who you have already observed or did a walk through so you have some familiarity.</a:t>
            </a:r>
            <a:endParaRPr lang="en-US" dirty="0"/>
          </a:p>
        </p:txBody>
      </p:sp>
      <p:sp>
        <p:nvSpPr>
          <p:cNvPr id="4" name="Slide Number Placeholder 3"/>
          <p:cNvSpPr>
            <a:spLocks noGrp="1"/>
          </p:cNvSpPr>
          <p:nvPr>
            <p:ph type="sldNum" sz="quarter" idx="10"/>
          </p:nvPr>
        </p:nvSpPr>
        <p:spPr/>
        <p:txBody>
          <a:bodyPr/>
          <a:lstStyle/>
          <a:p>
            <a:fld id="{521AEE46-6B58-2045-8AC1-90E4ACBBCDDD}" type="slidenum">
              <a:rPr lang="en-US" smtClean="0"/>
              <a:t>6</a:t>
            </a:fld>
            <a:endParaRPr lang="en-US"/>
          </a:p>
        </p:txBody>
      </p:sp>
    </p:spTree>
    <p:extLst>
      <p:ext uri="{BB962C8B-B14F-4D97-AF65-F5344CB8AC3E}">
        <p14:creationId xmlns:p14="http://schemas.microsoft.com/office/powerpoint/2010/main" val="4045847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goal do you think they might need to work </a:t>
            </a:r>
            <a:r>
              <a:rPr lang="en-US" dirty="0" smtClean="0"/>
              <a:t>on? </a:t>
            </a:r>
            <a:r>
              <a:rPr lang="en-US" dirty="0" smtClean="0"/>
              <a:t>Sometimes having</a:t>
            </a:r>
            <a:r>
              <a:rPr lang="en-US" baseline="0" dirty="0" smtClean="0"/>
              <a:t> these determined before hand can help you “guide” the </a:t>
            </a:r>
            <a:r>
              <a:rPr lang="en-US" baseline="0" dirty="0" smtClean="0"/>
              <a:t>conversation (perhaps one observation/walkthrough). Maybe think of a person who you have already been in their class and know what they should probably work on.</a:t>
            </a:r>
          </a:p>
          <a:p>
            <a:endParaRPr lang="en-US" baseline="0" dirty="0" smtClean="0"/>
          </a:p>
          <a:p>
            <a:r>
              <a:rPr lang="en-US" baseline="0" dirty="0" smtClean="0"/>
              <a:t>If it’s a classroom discipline issue, think of the Speaking and Listening standards. It doesn’t have to be a threat of their classroom management. Turn it back to the standards or the framework! That’s when you bring them up and read and discuss them.</a:t>
            </a:r>
          </a:p>
          <a:p>
            <a:endParaRPr lang="en-US" baseline="0" dirty="0" smtClean="0"/>
          </a:p>
          <a:p>
            <a:r>
              <a:rPr lang="en-US" baseline="0" dirty="0" smtClean="0"/>
              <a:t>If you take a look at the handout, there’s a collaborative assessment log. I got this from the New Teacher Center (I just needed a digital copy). If you don’t know about their program, look it up. There’s some REALLY good stuff for coaches! I know they have many different programs but I can only speak to the coaching academy. Anyway, on the back I attached the overview of the REACH for CPS. This is what we looked at. Then we read through the difference between the Distinguished and Proficient measurements on the rubric. </a:t>
            </a:r>
            <a:endParaRPr lang="en-US" dirty="0"/>
          </a:p>
        </p:txBody>
      </p:sp>
      <p:sp>
        <p:nvSpPr>
          <p:cNvPr id="4" name="Slide Number Placeholder 3"/>
          <p:cNvSpPr>
            <a:spLocks noGrp="1"/>
          </p:cNvSpPr>
          <p:nvPr>
            <p:ph type="sldNum" sz="quarter" idx="10"/>
          </p:nvPr>
        </p:nvSpPr>
        <p:spPr/>
        <p:txBody>
          <a:bodyPr/>
          <a:lstStyle/>
          <a:p>
            <a:fld id="{521AEE46-6B58-2045-8AC1-90E4ACBBCDDD}" type="slidenum">
              <a:rPr lang="en-US" smtClean="0"/>
              <a:t>8</a:t>
            </a:fld>
            <a:endParaRPr lang="en-US"/>
          </a:p>
        </p:txBody>
      </p:sp>
    </p:spTree>
    <p:extLst>
      <p:ext uri="{BB962C8B-B14F-4D97-AF65-F5344CB8AC3E}">
        <p14:creationId xmlns:p14="http://schemas.microsoft.com/office/powerpoint/2010/main" val="7116356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Adults and teachers don’t learn that much differently</a:t>
            </a:r>
            <a:r>
              <a:rPr lang="en-US" baseline="0" dirty="0" smtClean="0"/>
              <a:t> from students. Show me what to do, help me do it, and THEN I can do it on my own. </a:t>
            </a:r>
            <a:r>
              <a:rPr lang="en-US" baseline="0" dirty="0" smtClean="0"/>
              <a:t>In my experience, modeling is an underutilized practice in teaching teachers. </a:t>
            </a:r>
          </a:p>
          <a:p>
            <a:endParaRPr lang="en-US" baseline="0" dirty="0" smtClean="0"/>
          </a:p>
          <a:p>
            <a:r>
              <a:rPr lang="en-US" baseline="0" dirty="0" smtClean="0"/>
              <a:t>If you look in the packet, it should say “session 2” in the upper right hand corner. This is the lesson plan and </a:t>
            </a:r>
            <a:r>
              <a:rPr lang="en-US" baseline="0" dirty="0" err="1" smtClean="0"/>
              <a:t>ppt</a:t>
            </a:r>
            <a:r>
              <a:rPr lang="en-US" baseline="0" dirty="0" smtClean="0"/>
              <a:t> that I used so that she could see (I’m also modeling lesson planning here) in addition to questioning, discussion, close reading, and student dialogue (REACH and CCSS)</a:t>
            </a:r>
          </a:p>
          <a:p>
            <a:endParaRPr lang="en-US" baseline="0" dirty="0" smtClean="0"/>
          </a:p>
          <a:p>
            <a:r>
              <a:rPr lang="en-US" baseline="0" dirty="0" smtClean="0"/>
              <a:t>I’ll never forget my first time modeling a think-aloud for a math teacher. I got there, she got the students’ attention, I began, she left to use the bathroom and finish up some copies. Make sure their role is determined BEFORE and clarify as needed.</a:t>
            </a:r>
            <a:endParaRPr lang="en-US" dirty="0"/>
          </a:p>
        </p:txBody>
      </p:sp>
      <p:sp>
        <p:nvSpPr>
          <p:cNvPr id="4" name="Slide Number Placeholder 3"/>
          <p:cNvSpPr>
            <a:spLocks noGrp="1"/>
          </p:cNvSpPr>
          <p:nvPr>
            <p:ph type="sldNum" sz="quarter" idx="10"/>
          </p:nvPr>
        </p:nvSpPr>
        <p:spPr/>
        <p:txBody>
          <a:bodyPr/>
          <a:lstStyle/>
          <a:p>
            <a:fld id="{521AEE46-6B58-2045-8AC1-90E4ACBBCDDD}" type="slidenum">
              <a:rPr lang="en-US" smtClean="0"/>
              <a:t>9</a:t>
            </a:fld>
            <a:endParaRPr lang="en-US"/>
          </a:p>
        </p:txBody>
      </p:sp>
    </p:spTree>
    <p:extLst>
      <p:ext uri="{BB962C8B-B14F-4D97-AF65-F5344CB8AC3E}">
        <p14:creationId xmlns:p14="http://schemas.microsoft.com/office/powerpoint/2010/main" val="16584864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a coach, you are the expert for that skill or strategy.</a:t>
            </a:r>
            <a:r>
              <a:rPr lang="en-US" baseline="0" dirty="0" smtClean="0"/>
              <a:t> Make sure you study up on it before hand and know it!</a:t>
            </a:r>
          </a:p>
          <a:p>
            <a:endParaRPr lang="en-US" baseline="0" dirty="0" smtClean="0"/>
          </a:p>
          <a:p>
            <a:r>
              <a:rPr lang="en-US" baseline="0" dirty="0" smtClean="0"/>
              <a:t>Like I said, have the teacher know their role. For the example in the handout, she recorded it on her </a:t>
            </a:r>
            <a:r>
              <a:rPr lang="en-US" baseline="0" dirty="0" err="1" smtClean="0"/>
              <a:t>iPad</a:t>
            </a:r>
            <a:r>
              <a:rPr lang="en-US" baseline="0" dirty="0" smtClean="0"/>
              <a:t>. Her eyes were on me and the students. Then we had something to go back to. </a:t>
            </a:r>
          </a:p>
          <a:p>
            <a:endParaRPr lang="en-US" baseline="0" dirty="0" smtClean="0"/>
          </a:p>
          <a:p>
            <a:r>
              <a:rPr lang="en-US" baseline="0" dirty="0" smtClean="0"/>
              <a:t>What would you model for the teacher you are thinking about? What role would your teacher have?</a:t>
            </a:r>
            <a:endParaRPr lang="en-US" dirty="0"/>
          </a:p>
        </p:txBody>
      </p:sp>
      <p:sp>
        <p:nvSpPr>
          <p:cNvPr id="4" name="Slide Number Placeholder 3"/>
          <p:cNvSpPr>
            <a:spLocks noGrp="1"/>
          </p:cNvSpPr>
          <p:nvPr>
            <p:ph type="sldNum" sz="quarter" idx="10"/>
          </p:nvPr>
        </p:nvSpPr>
        <p:spPr/>
        <p:txBody>
          <a:bodyPr/>
          <a:lstStyle/>
          <a:p>
            <a:fld id="{521AEE46-6B58-2045-8AC1-90E4ACBBCDDD}" type="slidenum">
              <a:rPr lang="en-US" smtClean="0"/>
              <a:t>10</a:t>
            </a:fld>
            <a:endParaRPr lang="en-US"/>
          </a:p>
        </p:txBody>
      </p:sp>
    </p:spTree>
    <p:extLst>
      <p:ext uri="{BB962C8B-B14F-4D97-AF65-F5344CB8AC3E}">
        <p14:creationId xmlns:p14="http://schemas.microsoft.com/office/powerpoint/2010/main" val="869722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Same Side Corner Rectangle 6"/>
          <p:cNvSpPr/>
          <p:nvPr/>
        </p:nvSpPr>
        <p:spPr>
          <a:xfrm rot="16200000">
            <a:off x="1066801" y="1603786"/>
            <a:ext cx="3474720" cy="3474720"/>
          </a:xfrm>
          <a:prstGeom prst="round2SameRect">
            <a:avLst>
              <a:gd name="adj1" fmla="val 3122"/>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25"/>
          <p:cNvGrpSpPr>
            <a:grpSpLocks noChangeAspect="1"/>
          </p:cNvGrpSpPr>
          <p:nvPr/>
        </p:nvGrpSpPr>
        <p:grpSpPr>
          <a:xfrm>
            <a:off x="2071048" y="2502945"/>
            <a:ext cx="1466879" cy="1676400"/>
            <a:chOff x="1230573" y="1890215"/>
            <a:chExt cx="1444388" cy="1650696"/>
          </a:xfrm>
        </p:grpSpPr>
        <p:sp>
          <p:nvSpPr>
            <p:cNvPr id="9" name="Oval 8"/>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Oval 10"/>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Oval 11"/>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Date Placeholder 3"/>
          <p:cNvSpPr>
            <a:spLocks noGrp="1"/>
          </p:cNvSpPr>
          <p:nvPr>
            <p:ph type="dt" sz="half" idx="10"/>
          </p:nvPr>
        </p:nvSpPr>
        <p:spPr/>
        <p:txBody>
          <a:bodyPr/>
          <a:lstStyle/>
          <a:p>
            <a:fld id="{A2F0292D-1797-49A5-8D2D-8D50C72EF3CC}" type="datetimeFigureOut">
              <a:rPr lang="en-US" smtClean="0"/>
              <a:t>10/1/14</a:t>
            </a:fld>
            <a:endParaRPr lang="en-US"/>
          </a:p>
        </p:txBody>
      </p:sp>
      <p:sp>
        <p:nvSpPr>
          <p:cNvPr id="5" name="Footer Placeholder 4"/>
          <p:cNvSpPr>
            <a:spLocks noGrp="1"/>
          </p:cNvSpPr>
          <p:nvPr>
            <p:ph type="ftr" sz="quarter" idx="11"/>
          </p:nvPr>
        </p:nvSpPr>
        <p:spPr>
          <a:xfrm>
            <a:off x="457200" y="6356350"/>
            <a:ext cx="2895600" cy="365125"/>
          </a:xfrm>
        </p:spPr>
        <p:txBody>
          <a:bodyPr/>
          <a:lstStyle/>
          <a:p>
            <a:endParaRPr lang="en-US"/>
          </a:p>
        </p:txBody>
      </p:sp>
      <p:sp>
        <p:nvSpPr>
          <p:cNvPr id="6" name="Slide Number Placeholder 5"/>
          <p:cNvSpPr>
            <a:spLocks noGrp="1"/>
          </p:cNvSpPr>
          <p:nvPr>
            <p:ph type="sldNum" sz="quarter" idx="12"/>
          </p:nvPr>
        </p:nvSpPr>
        <p:spPr>
          <a:xfrm>
            <a:off x="4267200" y="6356350"/>
            <a:ext cx="609600" cy="365125"/>
          </a:xfrm>
        </p:spPr>
        <p:txBody>
          <a:bodyPr vert="horz" lIns="91440" tIns="45720" rIns="91440" bIns="45720" rtlCol="0" anchor="ctr"/>
          <a:lstStyle>
            <a:lvl1pPr marL="0" algn="ctr" defTabSz="914400" rtl="0" eaLnBrk="1" latinLnBrk="0" hangingPunct="1">
              <a:defRPr sz="900" b="1" kern="1200">
                <a:solidFill>
                  <a:schemeClr val="bg1">
                    <a:lumMod val="75000"/>
                  </a:schemeClr>
                </a:solidFill>
                <a:latin typeface="+mn-lt"/>
                <a:ea typeface="+mn-ea"/>
                <a:cs typeface="+mn-cs"/>
              </a:defRPr>
            </a:lvl1pPr>
          </a:lstStyle>
          <a:p>
            <a:fld id="{D6CC888B-D9F9-4E54-B722-F151A9F45E95}" type="slidenum">
              <a:rPr lang="en-US" smtClean="0"/>
              <a:t>‹#›</a:t>
            </a:fld>
            <a:endParaRPr lang="en-US"/>
          </a:p>
        </p:txBody>
      </p:sp>
      <p:sp>
        <p:nvSpPr>
          <p:cNvPr id="13" name="Round Same Side Corner Rectangle 12"/>
          <p:cNvSpPr/>
          <p:nvPr/>
        </p:nvSpPr>
        <p:spPr>
          <a:xfrm rot="5400000" flipH="1">
            <a:off x="4572000" y="1603786"/>
            <a:ext cx="3474720" cy="3474720"/>
          </a:xfrm>
          <a:prstGeom prst="round2SameRect">
            <a:avLst>
              <a:gd name="adj1" fmla="val 3122"/>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4651248" y="1680881"/>
            <a:ext cx="3273552" cy="1640541"/>
          </a:xfrm>
        </p:spPr>
        <p:txBody>
          <a:bodyPr vert="horz" lIns="91440" tIns="0" rIns="91440" bIns="0" rtlCol="0" anchor="b" anchorCtr="0">
            <a:noAutofit/>
          </a:bodyPr>
          <a:lstStyle>
            <a:lvl1pPr algn="ctr" defTabSz="914400" rtl="0" eaLnBrk="1" latinLnBrk="0" hangingPunct="1">
              <a:lnSpc>
                <a:spcPts val="4000"/>
              </a:lnSpc>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651248" y="3384176"/>
            <a:ext cx="3273552" cy="530352"/>
          </a:xfrm>
        </p:spPr>
        <p:txBody>
          <a:bodyPr vert="horz" lIns="91440" tIns="0" rIns="91440" bIns="0" rtlCol="0">
            <a:normAutofit/>
          </a:bodyPr>
          <a:lstStyle>
            <a:lvl1pPr marL="0" indent="0" algn="ctr" defTabSz="914400" rtl="0" eaLnBrk="1" latinLnBrk="0" hangingPunct="1">
              <a:spcBef>
                <a:spcPts val="0"/>
              </a:spcBef>
              <a:buClr>
                <a:schemeClr val="accent1"/>
              </a:buClr>
              <a:buSzPct val="130000"/>
              <a:buFont typeface="Wingdings" pitchFamily="2" charset="2"/>
              <a:buNone/>
              <a:defRPr sz="14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3429001" y="450850"/>
            <a:ext cx="4922184" cy="4611688"/>
          </a:xfrm>
          <a:prstGeom prst="roundRect">
            <a:avLst>
              <a:gd name="adj" fmla="val 3826"/>
            </a:avLst>
          </a:prstGeom>
          <a:noFill/>
        </p:spPr>
        <p:txBody>
          <a:bodyPr/>
          <a:lstStyle>
            <a:lvl1pPr>
              <a:buNone/>
              <a:defRPr/>
            </a:lvl1pPr>
          </a:lstStyle>
          <a:p>
            <a:r>
              <a:rPr lang="en-US" smtClean="0"/>
              <a:t>Drag picture to placeholder or click icon to add</a:t>
            </a:r>
            <a:endParaRPr/>
          </a:p>
        </p:txBody>
      </p:sp>
      <p:sp>
        <p:nvSpPr>
          <p:cNvPr id="2" name="Title 1"/>
          <p:cNvSpPr>
            <a:spLocks noGrp="1"/>
          </p:cNvSpPr>
          <p:nvPr>
            <p:ph type="title"/>
          </p:nvPr>
        </p:nvSpPr>
        <p:spPr>
          <a:xfrm>
            <a:off x="3426758" y="5069541"/>
            <a:ext cx="4924425" cy="662519"/>
          </a:xfrm>
        </p:spPr>
        <p:txBody>
          <a:bodyPr anchor="b"/>
          <a:lstStyle>
            <a:lvl1pPr algn="l">
              <a:defRPr sz="1800" b="0"/>
            </a:lvl1pPr>
          </a:lstStyle>
          <a:p>
            <a:r>
              <a:rPr lang="en-US" smtClean="0"/>
              <a:t>Click to edit Master title style</a:t>
            </a:r>
            <a:endParaRPr/>
          </a:p>
        </p:txBody>
      </p:sp>
      <p:sp>
        <p:nvSpPr>
          <p:cNvPr id="4" name="Text Placeholder 3"/>
          <p:cNvSpPr>
            <a:spLocks noGrp="1"/>
          </p:cNvSpPr>
          <p:nvPr>
            <p:ph type="body" sz="half" idx="2"/>
          </p:nvPr>
        </p:nvSpPr>
        <p:spPr>
          <a:xfrm>
            <a:off x="3426759" y="5732060"/>
            <a:ext cx="4924425"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10/1/14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with Caption, Alt.">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3021106" y="1609725"/>
            <a:ext cx="5343525" cy="2281238"/>
          </a:xfrm>
          <a:prstGeom prst="roundRect">
            <a:avLst>
              <a:gd name="adj" fmla="val 3826"/>
            </a:avLst>
          </a:prstGeom>
          <a:noFill/>
        </p:spPr>
        <p:txBody>
          <a:bodyPr/>
          <a:lstStyle>
            <a:lvl1pPr>
              <a:buNone/>
              <a:defRPr/>
            </a:lvl1pPr>
          </a:lstStyle>
          <a:p>
            <a:r>
              <a:rPr lang="en-US" smtClean="0"/>
              <a:t>Drag picture to placeholder or click icon to add</a:t>
            </a:r>
            <a:endParaRPr/>
          </a:p>
        </p:txBody>
      </p:sp>
      <p:sp>
        <p:nvSpPr>
          <p:cNvPr id="2" name="Title 1"/>
          <p:cNvSpPr>
            <a:spLocks noGrp="1"/>
          </p:cNvSpPr>
          <p:nvPr>
            <p:ph type="title"/>
          </p:nvPr>
        </p:nvSpPr>
        <p:spPr>
          <a:xfrm>
            <a:off x="2948318" y="3904812"/>
            <a:ext cx="5416313" cy="681892"/>
          </a:xfrm>
        </p:spPr>
        <p:txBody>
          <a:bodyPr anchor="b"/>
          <a:lstStyle>
            <a:lvl1pPr algn="l">
              <a:defRPr sz="1800" b="0"/>
            </a:lvl1pPr>
          </a:lstStyle>
          <a:p>
            <a:r>
              <a:rPr lang="en-US" smtClean="0"/>
              <a:t>Click to edit Master title style</a:t>
            </a:r>
            <a:endParaRPr/>
          </a:p>
        </p:txBody>
      </p:sp>
      <p:sp>
        <p:nvSpPr>
          <p:cNvPr id="4" name="Text Placeholder 3"/>
          <p:cNvSpPr>
            <a:spLocks noGrp="1"/>
          </p:cNvSpPr>
          <p:nvPr>
            <p:ph type="body" sz="half" idx="2"/>
          </p:nvPr>
        </p:nvSpPr>
        <p:spPr>
          <a:xfrm>
            <a:off x="2948319" y="4586704"/>
            <a:ext cx="5416313"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10/1/14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3021106" y="443552"/>
            <a:ext cx="5343525" cy="2281238"/>
          </a:xfrm>
          <a:prstGeom prst="round2SameRect">
            <a:avLst>
              <a:gd name="adj1" fmla="val 5300"/>
              <a:gd name="adj2" fmla="val 0"/>
            </a:avLst>
          </a:prstGeom>
          <a:noFill/>
        </p:spPr>
        <p:txBody>
          <a:bodyPr/>
          <a:lstStyle>
            <a:lvl1pPr marL="0" indent="0">
              <a:buNone/>
              <a:defRPr/>
            </a:lvl1pPr>
          </a:lstStyle>
          <a:p>
            <a:r>
              <a:rPr lang="en-US" smtClean="0"/>
              <a:t>Drag picture to placeholder or click icon to add</a:t>
            </a:r>
            <a:endParaRPr/>
          </a:p>
        </p:txBody>
      </p:sp>
      <p:sp>
        <p:nvSpPr>
          <p:cNvPr id="2" name="Title 1"/>
          <p:cNvSpPr>
            <a:spLocks noGrp="1"/>
          </p:cNvSpPr>
          <p:nvPr>
            <p:ph type="title"/>
          </p:nvPr>
        </p:nvSpPr>
        <p:spPr>
          <a:xfrm>
            <a:off x="2948318" y="5055855"/>
            <a:ext cx="5416313" cy="681892"/>
          </a:xfrm>
        </p:spPr>
        <p:txBody>
          <a:bodyPr anchor="b"/>
          <a:lstStyle>
            <a:lvl1pPr algn="l">
              <a:defRPr sz="1800" b="0"/>
            </a:lvl1pPr>
          </a:lstStyle>
          <a:p>
            <a:r>
              <a:rPr lang="en-US" smtClean="0"/>
              <a:t>Click to edit Master title style</a:t>
            </a:r>
            <a:endParaRPr/>
          </a:p>
        </p:txBody>
      </p:sp>
      <p:sp>
        <p:nvSpPr>
          <p:cNvPr id="4" name="Text Placeholder 3"/>
          <p:cNvSpPr>
            <a:spLocks noGrp="1"/>
          </p:cNvSpPr>
          <p:nvPr>
            <p:ph type="body" sz="half" idx="2"/>
          </p:nvPr>
        </p:nvSpPr>
        <p:spPr>
          <a:xfrm>
            <a:off x="2948319" y="5737747"/>
            <a:ext cx="5416313"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10/1/14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
        <p:nvSpPr>
          <p:cNvPr id="13" name="Picture Placeholder 11"/>
          <p:cNvSpPr>
            <a:spLocks noGrp="1"/>
          </p:cNvSpPr>
          <p:nvPr>
            <p:ph type="pic" sz="quarter" idx="14"/>
          </p:nvPr>
        </p:nvSpPr>
        <p:spPr>
          <a:xfrm flipH="1" flipV="1">
            <a:off x="3021106" y="2756848"/>
            <a:ext cx="2642616" cy="2281238"/>
          </a:xfrm>
          <a:prstGeom prst="round1Rect">
            <a:avLst>
              <a:gd name="adj" fmla="val 9488"/>
            </a:avLst>
          </a:prstGeom>
          <a:blipFill dpi="0" rotWithShape="0">
            <a:blip r:embed="rId2" cstate="print"/>
            <a:srcRect/>
            <a:stretch>
              <a:fillRect/>
            </a:stretch>
          </a:blipFill>
        </p:spPr>
        <p:txBody>
          <a:bodyPr vert="horz" lIns="91440" tIns="45720" rIns="91440" bIns="45720" rtlCol="0" anchor="b" anchorCtr="1">
            <a:normAutofit/>
            <a:scene3d>
              <a:camera prst="orthographicFront">
                <a:rot lat="0" lon="0" rev="10800000"/>
              </a:camera>
              <a:lightRig rig="threePt" dir="t"/>
            </a:scene3d>
          </a:bodyPr>
          <a:lstStyle>
            <a:lvl1pPr marL="0" indent="0" algn="l" defTabSz="914400" rtl="0" eaLnBrk="1" latinLnBrk="0" hangingPunct="1">
              <a:spcBef>
                <a:spcPts val="1800"/>
              </a:spcBef>
              <a:buClr>
                <a:schemeClr val="accent1"/>
              </a:buClr>
              <a:buSzPct val="130000"/>
              <a:buFont typeface="Wingdings" pitchFamily="2" charset="2"/>
              <a:buNone/>
              <a:defRPr sz="1600" kern="1200">
                <a:solidFill>
                  <a:schemeClr val="tx1">
                    <a:lumMod val="75000"/>
                    <a:lumOff val="25000"/>
                  </a:schemeClr>
                </a:solidFill>
                <a:latin typeface="+mn-lt"/>
                <a:ea typeface="+mn-ea"/>
                <a:cs typeface="+mn-cs"/>
              </a:defRPr>
            </a:lvl1pPr>
          </a:lstStyle>
          <a:p>
            <a:r>
              <a:rPr lang="en-US" smtClean="0"/>
              <a:t>Drag picture to placeholder or click icon to add</a:t>
            </a:r>
            <a:endParaRPr/>
          </a:p>
        </p:txBody>
      </p:sp>
      <p:sp>
        <p:nvSpPr>
          <p:cNvPr id="14" name="Picture Placeholder 11"/>
          <p:cNvSpPr>
            <a:spLocks noGrp="1"/>
          </p:cNvSpPr>
          <p:nvPr>
            <p:ph type="pic" sz="quarter" idx="15"/>
          </p:nvPr>
        </p:nvSpPr>
        <p:spPr>
          <a:xfrm flipV="1">
            <a:off x="5722015" y="2756848"/>
            <a:ext cx="2642616" cy="2281238"/>
          </a:xfrm>
          <a:prstGeom prst="round1Rect">
            <a:avLst>
              <a:gd name="adj" fmla="val 9488"/>
            </a:avLst>
          </a:prstGeom>
          <a:blipFill dpi="0" rotWithShape="0">
            <a:blip r:embed="rId2" cstate="print"/>
            <a:srcRect/>
            <a:stretch>
              <a:fillRect/>
            </a:stretch>
          </a:blipFill>
        </p:spPr>
        <p:txBody>
          <a:bodyPr vert="horz" lIns="91440" tIns="45720" rIns="91440" bIns="45720" rtlCol="0" anchor="b" anchorCtr="1">
            <a:normAutofit/>
            <a:scene3d>
              <a:camera prst="orthographicFront">
                <a:rot lat="0" lon="0" rev="10800000"/>
              </a:camera>
              <a:lightRig rig="threePt" dir="t"/>
            </a:scene3d>
          </a:bodyPr>
          <a:lstStyle>
            <a:lvl1pPr marL="0" indent="0" algn="l" defTabSz="914400" rtl="0" eaLnBrk="1" latinLnBrk="0" hangingPunct="1">
              <a:spcBef>
                <a:spcPts val="1800"/>
              </a:spcBef>
              <a:buClr>
                <a:schemeClr val="accent1"/>
              </a:buClr>
              <a:buSzPct val="130000"/>
              <a:buFont typeface="Wingdings" pitchFamily="2" charset="2"/>
              <a:buNone/>
              <a:defRPr sz="1600" kern="1200">
                <a:solidFill>
                  <a:schemeClr val="tx1">
                    <a:lumMod val="75000"/>
                    <a:lumOff val="25000"/>
                  </a:schemeClr>
                </a:solidFill>
                <a:latin typeface="+mn-lt"/>
                <a:ea typeface="+mn-ea"/>
                <a:cs typeface="+mn-cs"/>
              </a:defRPr>
            </a:lvl1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4 Pictures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48318" y="5055855"/>
            <a:ext cx="5416313" cy="681892"/>
          </a:xfrm>
        </p:spPr>
        <p:txBody>
          <a:bodyPr anchor="b"/>
          <a:lstStyle>
            <a:lvl1pPr algn="l">
              <a:defRPr sz="1800" b="0"/>
            </a:lvl1pPr>
          </a:lstStyle>
          <a:p>
            <a:r>
              <a:rPr lang="en-US" smtClean="0"/>
              <a:t>Click to edit Master title style</a:t>
            </a:r>
            <a:endParaRPr/>
          </a:p>
        </p:txBody>
      </p:sp>
      <p:sp>
        <p:nvSpPr>
          <p:cNvPr id="4" name="Text Placeholder 3"/>
          <p:cNvSpPr>
            <a:spLocks noGrp="1"/>
          </p:cNvSpPr>
          <p:nvPr>
            <p:ph type="body" sz="half" idx="2"/>
          </p:nvPr>
        </p:nvSpPr>
        <p:spPr>
          <a:xfrm>
            <a:off x="2948319" y="5737747"/>
            <a:ext cx="5416313"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10/1/14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
        <p:nvSpPr>
          <p:cNvPr id="13" name="Picture Placeholder 11"/>
          <p:cNvSpPr>
            <a:spLocks noGrp="1"/>
          </p:cNvSpPr>
          <p:nvPr>
            <p:ph type="pic" sz="quarter" idx="14"/>
          </p:nvPr>
        </p:nvSpPr>
        <p:spPr>
          <a:xfrm flipH="1" flipV="1">
            <a:off x="3021106" y="2756848"/>
            <a:ext cx="2642616" cy="2281238"/>
          </a:xfrm>
          <a:prstGeom prst="round1Rect">
            <a:avLst>
              <a:gd name="adj" fmla="val 9488"/>
            </a:avLst>
          </a:prstGeom>
          <a:blipFill dpi="0" rotWithShape="0">
            <a:blip r:embed="rId2" cstate="print"/>
            <a:srcRect/>
            <a:stretch>
              <a:fillRect/>
            </a:stretch>
          </a:blipFill>
        </p:spPr>
        <p:txBody>
          <a:bodyPr vert="horz" anchor="b" anchorCtr="1">
            <a:normAutofit/>
            <a:scene3d>
              <a:camera prst="orthographicFront">
                <a:rot lat="0" lon="0" rev="10800000"/>
              </a:camera>
              <a:lightRig rig="threePt" dir="t"/>
            </a:scene3d>
          </a:bodyPr>
          <a:lstStyle>
            <a:lvl1pPr marL="0" indent="0">
              <a:buNone/>
              <a:defRPr sz="1600"/>
            </a:lvl1pPr>
          </a:lstStyle>
          <a:p>
            <a:r>
              <a:rPr lang="en-US" smtClean="0"/>
              <a:t>Drag picture to placeholder or click icon to add</a:t>
            </a:r>
            <a:endParaRPr/>
          </a:p>
        </p:txBody>
      </p:sp>
      <p:sp>
        <p:nvSpPr>
          <p:cNvPr id="14" name="Picture Placeholder 11"/>
          <p:cNvSpPr>
            <a:spLocks noGrp="1"/>
          </p:cNvSpPr>
          <p:nvPr>
            <p:ph type="pic" sz="quarter" idx="15"/>
          </p:nvPr>
        </p:nvSpPr>
        <p:spPr>
          <a:xfrm flipV="1">
            <a:off x="5723362" y="2756848"/>
            <a:ext cx="2642616" cy="2281238"/>
          </a:xfrm>
          <a:prstGeom prst="round1Rect">
            <a:avLst>
              <a:gd name="adj" fmla="val 9488"/>
            </a:avLst>
          </a:prstGeom>
          <a:blipFill dpi="0" rotWithShape="0">
            <a:blip r:embed="rId2" cstate="print"/>
            <a:srcRect/>
            <a:stretch>
              <a:fillRect/>
            </a:stretch>
          </a:blipFill>
        </p:spPr>
        <p:txBody>
          <a:bodyPr vert="horz" anchor="b" anchorCtr="1">
            <a:normAutofit/>
            <a:scene3d>
              <a:camera prst="orthographicFront">
                <a:rot lat="0" lon="0" rev="10800000"/>
              </a:camera>
              <a:lightRig rig="threePt" dir="t"/>
            </a:scene3d>
          </a:bodyPr>
          <a:lstStyle>
            <a:lvl1pPr marL="0" indent="0">
              <a:buNone/>
              <a:defRPr sz="1600"/>
            </a:lvl1pPr>
          </a:lstStyle>
          <a:p>
            <a:r>
              <a:rPr lang="en-US" smtClean="0"/>
              <a:t>Drag picture to placeholder or click icon to add</a:t>
            </a:r>
            <a:endParaRPr/>
          </a:p>
        </p:txBody>
      </p:sp>
      <p:sp>
        <p:nvSpPr>
          <p:cNvPr id="10" name="Picture Placeholder 11"/>
          <p:cNvSpPr>
            <a:spLocks noGrp="1"/>
          </p:cNvSpPr>
          <p:nvPr>
            <p:ph type="pic" sz="quarter" idx="16"/>
          </p:nvPr>
        </p:nvSpPr>
        <p:spPr>
          <a:xfrm flipH="1">
            <a:off x="3021106" y="437202"/>
            <a:ext cx="2642616" cy="2281238"/>
          </a:xfrm>
          <a:prstGeom prst="round1Rect">
            <a:avLst>
              <a:gd name="adj" fmla="val 9488"/>
            </a:avLst>
          </a:prstGeom>
          <a:blipFill dpi="0" rotWithShape="0">
            <a:blip r:embed="rId2" cstate="print"/>
            <a:srcRect/>
            <a:stretch>
              <a:fillRect/>
            </a:stretch>
          </a:blipFill>
        </p:spPr>
        <p:txBody>
          <a:bodyPr vert="horz" anchor="t" anchorCtr="1">
            <a:normAutofit/>
          </a:bodyPr>
          <a:lstStyle>
            <a:lvl1pPr marL="0" indent="0">
              <a:buNone/>
              <a:defRPr sz="1600"/>
            </a:lvl1pPr>
          </a:lstStyle>
          <a:p>
            <a:r>
              <a:rPr lang="en-US" smtClean="0"/>
              <a:t>Drag picture to placeholder or click icon to add</a:t>
            </a:r>
            <a:endParaRPr/>
          </a:p>
        </p:txBody>
      </p:sp>
      <p:sp>
        <p:nvSpPr>
          <p:cNvPr id="11" name="Picture Placeholder 11"/>
          <p:cNvSpPr>
            <a:spLocks noGrp="1"/>
          </p:cNvSpPr>
          <p:nvPr>
            <p:ph type="pic" sz="quarter" idx="17"/>
          </p:nvPr>
        </p:nvSpPr>
        <p:spPr>
          <a:xfrm>
            <a:off x="5723362" y="437202"/>
            <a:ext cx="2642616" cy="2281238"/>
          </a:xfrm>
          <a:prstGeom prst="round1Rect">
            <a:avLst>
              <a:gd name="adj" fmla="val 9488"/>
            </a:avLst>
          </a:prstGeom>
          <a:blipFill dpi="0" rotWithShape="0">
            <a:blip r:embed="rId2" cstate="print"/>
            <a:srcRect/>
            <a:stretch>
              <a:fillRect/>
            </a:stretch>
          </a:blipFill>
        </p:spPr>
        <p:txBody>
          <a:bodyPr vert="horz" anchor="t" anchorCtr="1">
            <a:normAutofit/>
          </a:bodyPr>
          <a:lstStyle>
            <a:lvl1pPr marL="0" indent="0">
              <a:buNone/>
              <a:defRPr sz="1600"/>
            </a:lvl1pPr>
          </a:lstStyle>
          <a:p>
            <a:r>
              <a:rPr lang="en-US" smtClean="0"/>
              <a:t>Drag picture to placeholder or click icon to add</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2 Pictures, 2 Captions">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5840505" y="1112198"/>
            <a:ext cx="2524126" cy="1998756"/>
          </a:xfrm>
        </p:spPr>
        <p:txBody>
          <a:bodyPr/>
          <a:lstStyle>
            <a:lvl1pPr marL="0" indent="0">
              <a:spcBef>
                <a:spcPts val="60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10/1/14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
        <p:nvSpPr>
          <p:cNvPr id="12" name="Picture Placeholder 11"/>
          <p:cNvSpPr>
            <a:spLocks noGrp="1"/>
          </p:cNvSpPr>
          <p:nvPr>
            <p:ph type="pic" sz="quarter" idx="13"/>
          </p:nvPr>
        </p:nvSpPr>
        <p:spPr>
          <a:xfrm>
            <a:off x="3021107" y="443551"/>
            <a:ext cx="2743200" cy="2968389"/>
          </a:xfrm>
          <a:prstGeom prst="round2SameRect">
            <a:avLst>
              <a:gd name="adj1" fmla="val 5300"/>
              <a:gd name="adj2" fmla="val 0"/>
            </a:avLst>
          </a:prstGeom>
          <a:noFill/>
        </p:spPr>
        <p:txBody>
          <a:bodyPr anchor="t" anchorCtr="1">
            <a:normAutofit/>
          </a:bodyPr>
          <a:lstStyle>
            <a:lvl1pPr marL="0" indent="0">
              <a:buNone/>
              <a:defRPr sz="1600"/>
            </a:lvl1pPr>
          </a:lstStyle>
          <a:p>
            <a:r>
              <a:rPr lang="en-US" smtClean="0"/>
              <a:t>Drag picture to placeholder or click icon to add</a:t>
            </a:r>
            <a:endParaRPr/>
          </a:p>
        </p:txBody>
      </p:sp>
      <p:sp>
        <p:nvSpPr>
          <p:cNvPr id="15" name="Picture Placeholder 11"/>
          <p:cNvSpPr>
            <a:spLocks noGrp="1"/>
          </p:cNvSpPr>
          <p:nvPr>
            <p:ph type="pic" sz="quarter" idx="14"/>
          </p:nvPr>
        </p:nvSpPr>
        <p:spPr>
          <a:xfrm flipV="1">
            <a:off x="3021107" y="3442648"/>
            <a:ext cx="2743200" cy="2968389"/>
          </a:xfrm>
          <a:prstGeom prst="round2SameRect">
            <a:avLst>
              <a:gd name="adj1" fmla="val 5300"/>
              <a:gd name="adj2" fmla="val 0"/>
            </a:avLst>
          </a:prstGeom>
          <a:blipFill dpi="0" rotWithShape="0">
            <a:blip r:embed="rId2" cstate="print"/>
            <a:srcRect/>
            <a:stretch>
              <a:fillRect/>
            </a:stretch>
          </a:blipFill>
        </p:spPr>
        <p:txBody>
          <a:bodyPr anchor="b" anchorCtr="1">
            <a:normAutofit/>
            <a:scene3d>
              <a:camera prst="orthographicFront">
                <a:rot lat="0" lon="0" rev="10800000"/>
              </a:camera>
              <a:lightRig rig="threePt" dir="t"/>
            </a:scene3d>
          </a:bodyPr>
          <a:lstStyle>
            <a:lvl1pPr marL="0" indent="0">
              <a:buNone/>
              <a:defRPr sz="1600"/>
            </a:lvl1pPr>
          </a:lstStyle>
          <a:p>
            <a:r>
              <a:rPr lang="en-US" smtClean="0"/>
              <a:t>Drag picture to placeholder or click icon to add</a:t>
            </a:r>
            <a:endParaRPr/>
          </a:p>
        </p:txBody>
      </p:sp>
      <p:sp>
        <p:nvSpPr>
          <p:cNvPr id="17" name="Text Placeholder 3"/>
          <p:cNvSpPr>
            <a:spLocks noGrp="1"/>
          </p:cNvSpPr>
          <p:nvPr>
            <p:ph type="body" sz="half" idx="15"/>
          </p:nvPr>
        </p:nvSpPr>
        <p:spPr>
          <a:xfrm>
            <a:off x="5840505" y="4108759"/>
            <a:ext cx="2524126" cy="1998756"/>
          </a:xfrm>
        </p:spPr>
        <p:txBody>
          <a:bodyPr/>
          <a:lstStyle>
            <a:lvl1pPr marL="0" indent="0">
              <a:spcBef>
                <a:spcPts val="60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6"/>
          </p:nvPr>
        </p:nvSpPr>
        <p:spPr>
          <a:xfrm>
            <a:off x="5840505" y="3442648"/>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3"/>
          <p:cNvSpPr>
            <a:spLocks noGrp="1"/>
          </p:cNvSpPr>
          <p:nvPr>
            <p:ph type="body" sz="half" idx="17"/>
          </p:nvPr>
        </p:nvSpPr>
        <p:spPr>
          <a:xfrm>
            <a:off x="5840505" y="443551"/>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s, 3 Captions">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5840505" y="1112198"/>
            <a:ext cx="2524126" cy="989959"/>
          </a:xfrm>
        </p:spPr>
        <p:txBody>
          <a:bodyPr/>
          <a:lstStyle>
            <a:lvl1pPr marL="0" indent="0">
              <a:spcBef>
                <a:spcPts val="30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10/1/14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
        <p:nvSpPr>
          <p:cNvPr id="12" name="Picture Placeholder 11"/>
          <p:cNvSpPr>
            <a:spLocks noGrp="1"/>
          </p:cNvSpPr>
          <p:nvPr>
            <p:ph type="pic" sz="quarter" idx="13"/>
          </p:nvPr>
        </p:nvSpPr>
        <p:spPr>
          <a:xfrm>
            <a:off x="3021107" y="443551"/>
            <a:ext cx="2743200" cy="1956816"/>
          </a:xfrm>
          <a:prstGeom prst="round2SameRect">
            <a:avLst>
              <a:gd name="adj1" fmla="val 5300"/>
              <a:gd name="adj2" fmla="val 0"/>
            </a:avLst>
          </a:prstGeom>
          <a:noFill/>
        </p:spPr>
        <p:txBody>
          <a:bodyPr anchor="t" anchorCtr="1">
            <a:normAutofit/>
          </a:bodyPr>
          <a:lstStyle>
            <a:lvl1pPr marL="0" indent="0">
              <a:buNone/>
              <a:defRPr sz="1600"/>
            </a:lvl1pPr>
          </a:lstStyle>
          <a:p>
            <a:r>
              <a:rPr lang="en-US" smtClean="0"/>
              <a:t>Drag picture to placeholder or click icon to add</a:t>
            </a:r>
            <a:endParaRPr/>
          </a:p>
        </p:txBody>
      </p:sp>
      <p:sp>
        <p:nvSpPr>
          <p:cNvPr id="15" name="Picture Placeholder 11"/>
          <p:cNvSpPr>
            <a:spLocks noGrp="1"/>
          </p:cNvSpPr>
          <p:nvPr>
            <p:ph type="pic" sz="quarter" idx="14"/>
          </p:nvPr>
        </p:nvSpPr>
        <p:spPr>
          <a:xfrm flipV="1">
            <a:off x="3021107" y="4462815"/>
            <a:ext cx="2743200" cy="1956816"/>
          </a:xfrm>
          <a:prstGeom prst="round2SameRect">
            <a:avLst>
              <a:gd name="adj1" fmla="val 5300"/>
              <a:gd name="adj2" fmla="val 0"/>
            </a:avLst>
          </a:prstGeom>
          <a:blipFill dpi="0" rotWithShape="0">
            <a:blip r:embed="rId2" cstate="print"/>
            <a:srcRect/>
            <a:stretch>
              <a:fillRect/>
            </a:stretch>
          </a:blipFill>
        </p:spPr>
        <p:txBody>
          <a:bodyPr anchor="b" anchorCtr="1">
            <a:normAutofit/>
            <a:scene3d>
              <a:camera prst="orthographicFront">
                <a:rot lat="0" lon="0" rev="10800000"/>
              </a:camera>
              <a:lightRig rig="threePt" dir="t"/>
            </a:scene3d>
          </a:bodyPr>
          <a:lstStyle>
            <a:lvl1pPr marL="0" indent="0">
              <a:buNone/>
              <a:defRPr sz="1600"/>
            </a:lvl1pPr>
          </a:lstStyle>
          <a:p>
            <a:r>
              <a:rPr lang="en-US" smtClean="0"/>
              <a:t>Drag picture to placeholder or click icon to add</a:t>
            </a:r>
            <a:endParaRPr/>
          </a:p>
        </p:txBody>
      </p:sp>
      <p:sp>
        <p:nvSpPr>
          <p:cNvPr id="22" name="Text Placeholder 3"/>
          <p:cNvSpPr>
            <a:spLocks noGrp="1"/>
          </p:cNvSpPr>
          <p:nvPr>
            <p:ph type="body" sz="half" idx="17"/>
          </p:nvPr>
        </p:nvSpPr>
        <p:spPr>
          <a:xfrm>
            <a:off x="5840505" y="443551"/>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Picture Placeholder 11"/>
          <p:cNvSpPr>
            <a:spLocks noGrp="1"/>
          </p:cNvSpPr>
          <p:nvPr>
            <p:ph type="pic" sz="quarter" idx="18"/>
          </p:nvPr>
        </p:nvSpPr>
        <p:spPr>
          <a:xfrm>
            <a:off x="3021107" y="2452048"/>
            <a:ext cx="2743200" cy="1956816"/>
          </a:xfrm>
          <a:prstGeom prst="rect">
            <a:avLst/>
          </a:prstGeom>
          <a:noFill/>
        </p:spPr>
        <p:txBody>
          <a:bodyPr anchor="t" anchorCtr="1">
            <a:normAutofit/>
          </a:bodyPr>
          <a:lstStyle>
            <a:lvl1pPr marL="0" indent="0">
              <a:buNone/>
              <a:defRPr sz="1600"/>
            </a:lvl1pPr>
          </a:lstStyle>
          <a:p>
            <a:r>
              <a:rPr lang="en-US" smtClean="0"/>
              <a:t>Drag picture to placeholder or click icon to add</a:t>
            </a:r>
            <a:endParaRPr/>
          </a:p>
        </p:txBody>
      </p:sp>
      <p:sp>
        <p:nvSpPr>
          <p:cNvPr id="13" name="Text Placeholder 3"/>
          <p:cNvSpPr>
            <a:spLocks noGrp="1"/>
          </p:cNvSpPr>
          <p:nvPr>
            <p:ph type="body" sz="half" idx="19"/>
          </p:nvPr>
        </p:nvSpPr>
        <p:spPr>
          <a:xfrm>
            <a:off x="5840505" y="3133941"/>
            <a:ext cx="2524126" cy="989959"/>
          </a:xfrm>
        </p:spPr>
        <p:txBody>
          <a:bodyPr/>
          <a:lstStyle>
            <a:lvl1pPr marL="0" indent="0">
              <a:spcBef>
                <a:spcPts val="30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3"/>
          <p:cNvSpPr>
            <a:spLocks noGrp="1"/>
          </p:cNvSpPr>
          <p:nvPr>
            <p:ph type="body" sz="half" idx="20"/>
          </p:nvPr>
        </p:nvSpPr>
        <p:spPr>
          <a:xfrm>
            <a:off x="5840505" y="2452048"/>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21"/>
          </p:nvPr>
        </p:nvSpPr>
        <p:spPr>
          <a:xfrm>
            <a:off x="5840505" y="5135813"/>
            <a:ext cx="2524126" cy="989959"/>
          </a:xfrm>
        </p:spPr>
        <p:txBody>
          <a:bodyPr/>
          <a:lstStyle>
            <a:lvl1pPr marL="0" indent="0">
              <a:spcBef>
                <a:spcPts val="30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8" name="Text Placeholder 3"/>
          <p:cNvSpPr>
            <a:spLocks noGrp="1"/>
          </p:cNvSpPr>
          <p:nvPr>
            <p:ph type="body" sz="half" idx="22"/>
          </p:nvPr>
        </p:nvSpPr>
        <p:spPr>
          <a:xfrm>
            <a:off x="5840505" y="4462815"/>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3440206" y="685800"/>
            <a:ext cx="4924424" cy="886968"/>
          </a:xfrm>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3440206" y="2020888"/>
            <a:ext cx="4924425" cy="4106862"/>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2F0292D-1797-49A5-8D2D-8D50C72EF3CC}" type="datetimeFigureOut">
              <a:rPr lang="en-US" smtClean="0"/>
              <a:t>10/1/14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24800" y="750580"/>
            <a:ext cx="914400" cy="5381934"/>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3467100" y="749300"/>
            <a:ext cx="3924300" cy="53768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2F0292D-1797-49A5-8D2D-8D50C72EF3CC}" type="datetimeFigureOut">
              <a:rPr lang="en-US" smtClean="0"/>
              <a:t>10/1/14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normAutofit/>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2F0292D-1797-49A5-8D2D-8D50C72EF3CC}" type="datetimeFigureOut">
              <a:rPr lang="en-US" smtClean="0"/>
              <a:t>10/1/14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2F0292D-1797-49A5-8D2D-8D50C72EF3CC}" type="datetimeFigureOut">
              <a:rPr lang="en-US" smtClean="0"/>
              <a:t>10/1/14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267200" y="6356350"/>
            <a:ext cx="609600" cy="365125"/>
          </a:xfrm>
        </p:spPr>
        <p:txBody>
          <a:bodyPr/>
          <a:lstStyle>
            <a:lvl1pPr algn="ctr">
              <a:defRPr sz="900">
                <a:solidFill>
                  <a:schemeClr val="bg1">
                    <a:lumMod val="75000"/>
                  </a:schemeClr>
                </a:solidFill>
              </a:defRPr>
            </a:lvl1pPr>
          </a:lstStyle>
          <a:p>
            <a:fld id="{D6CC888B-D9F9-4E54-B722-F151A9F45E95}" type="slidenum">
              <a:rPr lang="en-US" smtClean="0"/>
              <a:t>‹#›</a:t>
            </a:fld>
            <a:endParaRPr lang="en-US"/>
          </a:p>
        </p:txBody>
      </p:sp>
      <p:sp>
        <p:nvSpPr>
          <p:cNvPr id="7" name="Round Same Side Corner Rectangle 6"/>
          <p:cNvSpPr/>
          <p:nvPr/>
        </p:nvSpPr>
        <p:spPr>
          <a:xfrm rot="16200000">
            <a:off x="1066801" y="1603786"/>
            <a:ext cx="3474720" cy="3474720"/>
          </a:xfrm>
          <a:prstGeom prst="round2SameRect">
            <a:avLst>
              <a:gd name="adj1" fmla="val 3122"/>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Picture Placeholder 8"/>
          <p:cNvSpPr>
            <a:spLocks noGrp="1"/>
          </p:cNvSpPr>
          <p:nvPr>
            <p:ph type="pic" sz="quarter" idx="13"/>
          </p:nvPr>
        </p:nvSpPr>
        <p:spPr>
          <a:xfrm rot="5400000">
            <a:off x="4585448" y="1603786"/>
            <a:ext cx="3474720" cy="3474720"/>
          </a:xfrm>
          <a:prstGeom prst="round2SameRect">
            <a:avLst>
              <a:gd name="adj1" fmla="val 3096"/>
              <a:gd name="adj2" fmla="val 0"/>
            </a:avLst>
          </a:prstGeom>
          <a:blipFill dpi="0" rotWithShape="0">
            <a:blip r:embed="rId2" cstate="print"/>
            <a:srcRect/>
            <a:stretch>
              <a:fillRect/>
            </a:stretch>
          </a:blipFill>
          <a:ln>
            <a:noFill/>
          </a:ln>
        </p:spPr>
        <p:txBody>
          <a:bodyPr vert="vert270"/>
          <a:lstStyle>
            <a:lvl1pPr marL="0" indent="0">
              <a:buNone/>
              <a:defRPr/>
            </a:lvl1pPr>
          </a:lstStyle>
          <a:p>
            <a:r>
              <a:rPr lang="en-US" smtClean="0"/>
              <a:t>Drag picture to placeholder or click icon to add</a:t>
            </a:r>
            <a:endParaRPr/>
          </a:p>
        </p:txBody>
      </p:sp>
      <p:grpSp>
        <p:nvGrpSpPr>
          <p:cNvPr id="8" name="Group 25"/>
          <p:cNvGrpSpPr>
            <a:grpSpLocks noChangeAspect="1"/>
          </p:cNvGrpSpPr>
          <p:nvPr/>
        </p:nvGrpSpPr>
        <p:grpSpPr>
          <a:xfrm>
            <a:off x="2071048" y="1842448"/>
            <a:ext cx="1466879" cy="1676400"/>
            <a:chOff x="1230573" y="1890215"/>
            <a:chExt cx="1444388" cy="1650696"/>
          </a:xfrm>
        </p:grpSpPr>
        <p:sp>
          <p:nvSpPr>
            <p:cNvPr id="27" name="Oval 26"/>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8" name="Oval 27"/>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Oval 28"/>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0" name="Oval 29"/>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156447" y="3114115"/>
            <a:ext cx="3276600" cy="1162050"/>
          </a:xfrm>
        </p:spPr>
        <p:txBody>
          <a:bodyPr tIns="0" bIns="0" anchor="b" anchorCtr="0">
            <a:noAutofit/>
          </a:bodyPr>
          <a:lstStyle>
            <a:lvl1pPr algn="ctr">
              <a:lnSpc>
                <a:spcPts val="4000"/>
              </a:lnSpc>
              <a:defRPr sz="36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a:off x="1156447" y="4343400"/>
            <a:ext cx="3276600" cy="533400"/>
          </a:xfrm>
        </p:spPr>
        <p:txBody>
          <a:bodyPr tIns="0" bIns="0">
            <a:normAutofit/>
          </a:bodyPr>
          <a:lstStyle>
            <a:lvl1pPr marL="0" indent="0" algn="ctr">
              <a:spcBef>
                <a:spcPct val="0"/>
              </a:spcBef>
              <a:buNone/>
              <a:defRPr sz="1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Section Header">
    <p:spTree>
      <p:nvGrpSpPr>
        <p:cNvPr id="1" name=""/>
        <p:cNvGrpSpPr/>
        <p:nvPr/>
      </p:nvGrpSpPr>
      <p:grpSpPr>
        <a:xfrm>
          <a:off x="0" y="0"/>
          <a:ext cx="0" cy="0"/>
          <a:chOff x="0" y="0"/>
          <a:chExt cx="0" cy="0"/>
        </a:xfrm>
      </p:grpSpPr>
      <p:grpSp>
        <p:nvGrpSpPr>
          <p:cNvPr id="8" name="Group 16"/>
          <p:cNvGrpSpPr/>
          <p:nvPr/>
        </p:nvGrpSpPr>
        <p:grpSpPr>
          <a:xfrm>
            <a:off x="222912" y="1254456"/>
            <a:ext cx="7892388" cy="3918778"/>
            <a:chOff x="222912" y="1254456"/>
            <a:chExt cx="7892388" cy="3918778"/>
          </a:xfrm>
        </p:grpSpPr>
        <p:sp>
          <p:nvSpPr>
            <p:cNvPr id="7" name="Rounded Rectangle 6"/>
            <p:cNvSpPr/>
            <p:nvPr/>
          </p:nvSpPr>
          <p:spPr>
            <a:xfrm>
              <a:off x="1028700" y="1600200"/>
              <a:ext cx="7086600" cy="3474720"/>
            </a:xfrm>
            <a:prstGeom prst="roundRect">
              <a:avLst>
                <a:gd name="adj" fmla="val 312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9"/>
            <p:cNvGrpSpPr/>
            <p:nvPr/>
          </p:nvGrpSpPr>
          <p:grpSpPr>
            <a:xfrm>
              <a:off x="222912" y="1254456"/>
              <a:ext cx="3429000" cy="3918778"/>
              <a:chOff x="1230573" y="1890215"/>
              <a:chExt cx="1444388" cy="1650696"/>
            </a:xfrm>
          </p:grpSpPr>
          <p:sp>
            <p:nvSpPr>
              <p:cNvPr id="11" name="Oval 10"/>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Oval 15"/>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a:xfrm>
            <a:off x="3724182" y="2021541"/>
            <a:ext cx="4200618" cy="1362075"/>
          </a:xfrm>
        </p:spPr>
        <p:txBody>
          <a:bodyPr vert="horz" lIns="91440" tIns="0" rIns="91440" bIns="0" rtlCol="0" anchor="b" anchorCtr="0">
            <a:noAutofit/>
          </a:bodyPr>
          <a:lstStyle>
            <a:lvl1pPr algn="r" defTabSz="914400" rtl="0" eaLnBrk="1" latinLnBrk="0" hangingPunct="1">
              <a:lnSpc>
                <a:spcPts val="4000"/>
              </a:lnSpc>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3321424" y="3388659"/>
            <a:ext cx="4603376" cy="1083328"/>
          </a:xfrm>
        </p:spPr>
        <p:txBody>
          <a:bodyPr vert="horz" lIns="91440" tIns="0" rIns="91440" bIns="0" rtlCol="0">
            <a:normAutofit/>
          </a:bodyPr>
          <a:lstStyle>
            <a:lvl1pPr marL="0" indent="0" algn="r" defTabSz="914400" rtl="0" eaLnBrk="1" latinLnBrk="0" hangingPunct="1">
              <a:spcBef>
                <a:spcPts val="0"/>
              </a:spcBef>
              <a:buClr>
                <a:schemeClr val="accent1"/>
              </a:buClr>
              <a:buSzPct val="130000"/>
              <a:buFont typeface="Wingdings" pitchFamily="2" charset="2"/>
              <a:buNone/>
              <a:defRPr sz="14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53200" y="6356350"/>
            <a:ext cx="2133600" cy="365125"/>
          </a:xfrm>
        </p:spPr>
        <p:txBody>
          <a:bodyPr/>
          <a:lstStyle/>
          <a:p>
            <a:fld id="{A2F0292D-1797-49A5-8D2D-8D50C72EF3CC}" type="datetimeFigureOut">
              <a:rPr lang="en-US" smtClean="0"/>
              <a:t>10/1/14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267200" y="6356350"/>
            <a:ext cx="609600" cy="365125"/>
          </a:xfrm>
        </p:spPr>
        <p:txBody>
          <a:bodyPr vert="horz" lIns="91440" tIns="45720" rIns="91440" bIns="45720" rtlCol="0" anchor="ctr"/>
          <a:lstStyle>
            <a:lvl1pPr marL="0" algn="ctr" defTabSz="914400" rtl="0" eaLnBrk="1" latinLnBrk="0" hangingPunct="1">
              <a:defRPr sz="900" b="1" kern="1200">
                <a:solidFill>
                  <a:schemeClr val="bg1">
                    <a:lumMod val="75000"/>
                  </a:schemeClr>
                </a:solidFill>
                <a:latin typeface="+mn-lt"/>
                <a:ea typeface="+mn-ea"/>
                <a:cs typeface="+mn-cs"/>
              </a:defRPr>
            </a:lvl1pPr>
          </a:lstStyle>
          <a:p>
            <a:fld id="{D6CC888B-D9F9-4E54-B722-F151A9F45E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grpSp>
        <p:nvGrpSpPr>
          <p:cNvPr id="8" name="Group 13"/>
          <p:cNvGrpSpPr/>
          <p:nvPr/>
        </p:nvGrpSpPr>
        <p:grpSpPr>
          <a:xfrm>
            <a:off x="7418696" y="457200"/>
            <a:ext cx="914400" cy="914400"/>
            <a:chOff x="842682" y="2971800"/>
            <a:chExt cx="914400" cy="914400"/>
          </a:xfrm>
        </p:grpSpPr>
        <p:sp>
          <p:nvSpPr>
            <p:cNvPr id="15" name="Rounded Rectangle 14"/>
            <p:cNvSpPr/>
            <p:nvPr/>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10"/>
            <p:cNvGrpSpPr>
              <a:grpSpLocks noChangeAspect="1"/>
            </p:cNvGrpSpPr>
            <p:nvPr/>
          </p:nvGrpSpPr>
          <p:grpSpPr>
            <a:xfrm>
              <a:off x="948372" y="3034353"/>
              <a:ext cx="700732" cy="800823"/>
              <a:chOff x="1230573" y="1890215"/>
              <a:chExt cx="1444388" cy="1650696"/>
            </a:xfrm>
          </p:grpSpPr>
          <p:sp>
            <p:nvSpPr>
              <p:cNvPr id="17" name="Oval 16"/>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a:xfrm>
            <a:off x="744070" y="224118"/>
            <a:ext cx="4800600" cy="886968"/>
          </a:xfrm>
        </p:spPr>
        <p:txBody>
          <a:bodyPr lIns="45720"/>
          <a:lstStyle/>
          <a:p>
            <a:r>
              <a:rPr lang="en-US" smtClean="0"/>
              <a:t>Click to edit Master title style</a:t>
            </a:r>
            <a:endParaRPr/>
          </a:p>
        </p:txBody>
      </p:sp>
      <p:sp>
        <p:nvSpPr>
          <p:cNvPr id="3" name="Content Placeholder 2"/>
          <p:cNvSpPr>
            <a:spLocks noGrp="1"/>
          </p:cNvSpPr>
          <p:nvPr>
            <p:ph sz="half" idx="1"/>
          </p:nvPr>
        </p:nvSpPr>
        <p:spPr>
          <a:xfrm>
            <a:off x="752474" y="1600200"/>
            <a:ext cx="3703320" cy="4525963"/>
          </a:xfrm>
        </p:spPr>
        <p:txBody>
          <a:bodyPr lIns="45720"/>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61647" y="1600200"/>
            <a:ext cx="3703320" cy="4525963"/>
          </a:xfrm>
        </p:spPr>
        <p:txBody>
          <a:bodyPr lIns="45720"/>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A2F0292D-1797-49A5-8D2D-8D50C72EF3CC}" type="datetimeFigureOut">
              <a:rPr lang="en-US" smtClean="0"/>
              <a:t>10/1/14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321040" y="363071"/>
            <a:ext cx="609600" cy="365125"/>
          </a:xfrm>
        </p:spPr>
        <p:txBody>
          <a:bodyPr/>
          <a:lstStyle/>
          <a:p>
            <a:fld id="{D6CC888B-D9F9-4E54-B722-F151A9F45E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40664" y="228600"/>
            <a:ext cx="4800600" cy="886968"/>
          </a:xfrm>
        </p:spPr>
        <p:txBody>
          <a:bodyPr vert="horz" lIns="45720" tIns="45720" rIns="91440" bIns="45720" rtlCol="0" anchor="b" anchorCtr="0">
            <a:noAutofit/>
          </a:bodyPr>
          <a:lstStyle>
            <a:lvl1pPr algn="l" defTabSz="914400" rtl="0" eaLnBrk="1" latinLnBrk="0" hangingPunct="1">
              <a:spcBef>
                <a:spcPct val="0"/>
              </a:spcBef>
              <a:buNone/>
              <a:defRPr sz="2800" kern="1200">
                <a:solidFill>
                  <a:schemeClr val="accent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71212" y="1548761"/>
            <a:ext cx="3657600" cy="274320"/>
          </a:xfrm>
          <a:prstGeom prst="roundRect">
            <a:avLst>
              <a:gd name="adj" fmla="val 3116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914400" rtl="0" eaLnBrk="1" latinLnBrk="0" hangingPunct="1">
              <a:spcBef>
                <a:spcPct val="0"/>
              </a:spcBef>
              <a:buNone/>
              <a:defRPr sz="1400" kern="1200">
                <a:solidFill>
                  <a:schemeClr val="l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48352" y="2021456"/>
            <a:ext cx="3703320" cy="4106294"/>
          </a:xfrm>
        </p:spPr>
        <p:txBody>
          <a:bodyPr lIns="45720"/>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681533" y="1548761"/>
            <a:ext cx="3657600" cy="274320"/>
          </a:xfrm>
          <a:prstGeom prst="roundRect">
            <a:avLst>
              <a:gd name="adj" fmla="val 3405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914400" rtl="0" eaLnBrk="1" latinLnBrk="0" hangingPunct="1">
              <a:spcBef>
                <a:spcPct val="0"/>
              </a:spcBef>
              <a:buNone/>
              <a:defRPr sz="1400" kern="1200">
                <a:solidFill>
                  <a:schemeClr val="l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58673" y="2019869"/>
            <a:ext cx="3703320" cy="4106294"/>
          </a:xfrm>
        </p:spPr>
        <p:txBody>
          <a:bodyPr lIns="45720"/>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A2F0292D-1797-49A5-8D2D-8D50C72EF3CC}" type="datetimeFigureOut">
              <a:rPr lang="en-US" smtClean="0"/>
              <a:t>10/1/14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321729" y="365760"/>
            <a:ext cx="609600" cy="365125"/>
          </a:xfrm>
        </p:spPr>
        <p:txBody>
          <a:bodyPr vert="horz" lIns="91440" tIns="45720" rIns="91440" bIns="45720" rtlCol="0" anchor="ctr"/>
          <a:lstStyle>
            <a:lvl1pPr marL="0" algn="l" defTabSz="914400" rtl="0" eaLnBrk="1" latinLnBrk="0" hangingPunct="1">
              <a:defRPr sz="1800" b="1" kern="1200">
                <a:solidFill>
                  <a:schemeClr val="accent1"/>
                </a:solidFill>
                <a:latin typeface="+mn-lt"/>
                <a:ea typeface="+mn-ea"/>
                <a:cs typeface="+mn-cs"/>
              </a:defRPr>
            </a:lvl1pPr>
          </a:lstStyle>
          <a:p>
            <a:fld id="{D6CC888B-D9F9-4E54-B722-F151A9F45E95}" type="slidenum">
              <a:rPr lang="en-US" smtClean="0"/>
              <a:t>‹#›</a:t>
            </a:fld>
            <a:endParaRPr lang="en-US"/>
          </a:p>
        </p:txBody>
      </p:sp>
      <p:grpSp>
        <p:nvGrpSpPr>
          <p:cNvPr id="10" name="Group 15"/>
          <p:cNvGrpSpPr/>
          <p:nvPr/>
        </p:nvGrpSpPr>
        <p:grpSpPr>
          <a:xfrm>
            <a:off x="7418696" y="457200"/>
            <a:ext cx="914400" cy="914400"/>
            <a:chOff x="842682" y="2971800"/>
            <a:chExt cx="914400" cy="914400"/>
          </a:xfrm>
        </p:grpSpPr>
        <p:sp>
          <p:nvSpPr>
            <p:cNvPr id="17" name="Rounded Rectangle 16"/>
            <p:cNvSpPr/>
            <p:nvPr/>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a:grpSpLocks noChangeAspect="1"/>
            </p:cNvGrpSpPr>
            <p:nvPr/>
          </p:nvGrpSpPr>
          <p:grpSpPr>
            <a:xfrm>
              <a:off x="948372" y="3034353"/>
              <a:ext cx="700732" cy="800823"/>
              <a:chOff x="1230573" y="1890215"/>
              <a:chExt cx="1444388" cy="1650696"/>
            </a:xfrm>
          </p:grpSpPr>
          <p:sp>
            <p:nvSpPr>
              <p:cNvPr id="19" name="Oval 18"/>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2" name="Oval 21"/>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40664" y="228600"/>
            <a:ext cx="4800600" cy="886968"/>
          </a:xfrm>
        </p:spPr>
        <p:txBody>
          <a:bodyPr vert="horz" lIns="45720" tIns="45720" rIns="91440" bIns="45720" rtlCol="0" anchor="b" anchorCtr="0">
            <a:noAutofit/>
          </a:bodyPr>
          <a:lstStyle>
            <a:lvl1pPr algn="l" defTabSz="914400" rtl="0" eaLnBrk="1" latinLnBrk="0" hangingPunct="1">
              <a:spcBef>
                <a:spcPct val="0"/>
              </a:spcBef>
              <a:buNone/>
              <a:defRPr sz="2800" kern="1200">
                <a:solidFill>
                  <a:schemeClr val="accent1"/>
                </a:solidFill>
                <a:latin typeface="+mj-lt"/>
                <a:ea typeface="+mj-ea"/>
                <a:cs typeface="+mj-cs"/>
              </a:defRPr>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A2F0292D-1797-49A5-8D2D-8D50C72EF3CC}" type="datetimeFigureOut">
              <a:rPr lang="en-US" smtClean="0"/>
              <a:t>10/1/14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8321040" y="365760"/>
            <a:ext cx="609600" cy="365125"/>
          </a:xfrm>
        </p:spPr>
        <p:txBody>
          <a:bodyPr/>
          <a:lstStyle/>
          <a:p>
            <a:fld id="{D6CC888B-D9F9-4E54-B722-F151A9F45E95}" type="slidenum">
              <a:rPr lang="en-US" smtClean="0"/>
              <a:t>‹#›</a:t>
            </a:fld>
            <a:endParaRPr lang="en-US"/>
          </a:p>
        </p:txBody>
      </p:sp>
      <p:grpSp>
        <p:nvGrpSpPr>
          <p:cNvPr id="6" name="Group 8"/>
          <p:cNvGrpSpPr/>
          <p:nvPr/>
        </p:nvGrpSpPr>
        <p:grpSpPr>
          <a:xfrm>
            <a:off x="7418696" y="457200"/>
            <a:ext cx="914400" cy="914400"/>
            <a:chOff x="842682" y="2971800"/>
            <a:chExt cx="914400" cy="914400"/>
          </a:xfrm>
        </p:grpSpPr>
        <p:sp>
          <p:nvSpPr>
            <p:cNvPr id="10" name="Rounded Rectangle 9"/>
            <p:cNvSpPr/>
            <p:nvPr/>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10"/>
            <p:cNvGrpSpPr>
              <a:grpSpLocks noChangeAspect="1"/>
            </p:cNvGrpSpPr>
            <p:nvPr/>
          </p:nvGrpSpPr>
          <p:grpSpPr>
            <a:xfrm>
              <a:off x="948372" y="3034353"/>
              <a:ext cx="700732" cy="800823"/>
              <a:chOff x="1230573" y="1890215"/>
              <a:chExt cx="1444388" cy="1650696"/>
            </a:xfrm>
          </p:grpSpPr>
          <p:sp>
            <p:nvSpPr>
              <p:cNvPr id="12" name="Oval 11"/>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F0292D-1797-49A5-8D2D-8D50C72EF3CC}" type="datetimeFigureOut">
              <a:rPr lang="en-US" smtClean="0"/>
              <a:t>10/1/14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321040" y="365760"/>
            <a:ext cx="609600" cy="365125"/>
          </a:xfrm>
        </p:spPr>
        <p:txBody>
          <a:bodyPr/>
          <a:lstStyle/>
          <a:p>
            <a:fld id="{D6CC888B-D9F9-4E54-B722-F151A9F45E95}" type="slidenum">
              <a:rPr lang="en-US" smtClean="0"/>
              <a:t>‹#›</a:t>
            </a:fld>
            <a:endParaRPr lang="en-US"/>
          </a:p>
        </p:txBody>
      </p:sp>
      <p:grpSp>
        <p:nvGrpSpPr>
          <p:cNvPr id="5" name="Group 7"/>
          <p:cNvGrpSpPr/>
          <p:nvPr/>
        </p:nvGrpSpPr>
        <p:grpSpPr>
          <a:xfrm>
            <a:off x="7418696" y="457200"/>
            <a:ext cx="914400" cy="914400"/>
            <a:chOff x="842682" y="2971800"/>
            <a:chExt cx="914400" cy="914400"/>
          </a:xfrm>
        </p:grpSpPr>
        <p:sp>
          <p:nvSpPr>
            <p:cNvPr id="9" name="Rounded Rectangle 8"/>
            <p:cNvSpPr/>
            <p:nvPr/>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6" name="Group 10"/>
            <p:cNvGrpSpPr>
              <a:grpSpLocks noChangeAspect="1"/>
            </p:cNvGrpSpPr>
            <p:nvPr/>
          </p:nvGrpSpPr>
          <p:grpSpPr>
            <a:xfrm>
              <a:off x="948372" y="3034353"/>
              <a:ext cx="700732" cy="800823"/>
              <a:chOff x="1230573" y="1890215"/>
              <a:chExt cx="1444388" cy="1650696"/>
            </a:xfrm>
          </p:grpSpPr>
          <p:sp>
            <p:nvSpPr>
              <p:cNvPr id="11" name="Oval 10"/>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Oval 11"/>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8999" y="304800"/>
            <a:ext cx="4948269" cy="719424"/>
          </a:xfrm>
        </p:spPr>
        <p:txBody>
          <a:bodyPr anchor="b"/>
          <a:lstStyle>
            <a:lvl1pPr algn="l">
              <a:defRPr sz="2200" b="0"/>
            </a:lvl1pPr>
          </a:lstStyle>
          <a:p>
            <a:r>
              <a:rPr lang="en-US" smtClean="0"/>
              <a:t>Click to edit Master title style</a:t>
            </a:r>
            <a:endParaRPr/>
          </a:p>
        </p:txBody>
      </p:sp>
      <p:sp>
        <p:nvSpPr>
          <p:cNvPr id="3" name="Content Placeholder 2"/>
          <p:cNvSpPr>
            <a:spLocks noGrp="1"/>
          </p:cNvSpPr>
          <p:nvPr>
            <p:ph idx="1"/>
          </p:nvPr>
        </p:nvSpPr>
        <p:spPr>
          <a:xfrm>
            <a:off x="3418113" y="2292824"/>
            <a:ext cx="4959126" cy="3833339"/>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429000" y="1160463"/>
            <a:ext cx="4948269" cy="9540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10/1/14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900" b="1">
                <a:solidFill>
                  <a:schemeClr val="bg1">
                    <a:lumMod val="75000"/>
                  </a:schemeClr>
                </a:solidFill>
              </a:defRPr>
            </a:lvl1pPr>
          </a:lstStyle>
          <a:p>
            <a:fld id="{A2F0292D-1797-49A5-8D2D-8D50C72EF3CC}" type="datetimeFigureOut">
              <a:rPr lang="en-US" smtClean="0"/>
              <a:t>10/1/14</a:t>
            </a:fld>
            <a:endParaRPr lang="en-US"/>
          </a:p>
        </p:txBody>
      </p:sp>
      <p:sp>
        <p:nvSpPr>
          <p:cNvPr id="2" name="Title Placeholder 1"/>
          <p:cNvSpPr>
            <a:spLocks noGrp="1"/>
          </p:cNvSpPr>
          <p:nvPr>
            <p:ph type="title"/>
          </p:nvPr>
        </p:nvSpPr>
        <p:spPr>
          <a:xfrm>
            <a:off x="3429000" y="685800"/>
            <a:ext cx="4948238" cy="88696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3429000" y="2020888"/>
            <a:ext cx="4946602" cy="410527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Footer Placeholder 4"/>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900" b="1">
                <a:solidFill>
                  <a:schemeClr val="bg1">
                    <a:lumMod val="75000"/>
                  </a:schemeClr>
                </a:solidFill>
              </a:defRPr>
            </a:lvl1pPr>
          </a:lstStyle>
          <a:p>
            <a:endParaRPr lang="en-US"/>
          </a:p>
        </p:txBody>
      </p:sp>
      <p:sp>
        <p:nvSpPr>
          <p:cNvPr id="6" name="Slide Number Placeholder 5"/>
          <p:cNvSpPr>
            <a:spLocks noGrp="1"/>
          </p:cNvSpPr>
          <p:nvPr>
            <p:ph type="sldNum" sz="quarter" idx="4"/>
          </p:nvPr>
        </p:nvSpPr>
        <p:spPr>
          <a:xfrm>
            <a:off x="1752600" y="2877671"/>
            <a:ext cx="609600" cy="365125"/>
          </a:xfrm>
          <a:prstGeom prst="rect">
            <a:avLst/>
          </a:prstGeom>
        </p:spPr>
        <p:txBody>
          <a:bodyPr vert="horz" lIns="91440" tIns="45720" rIns="91440" bIns="45720" rtlCol="0" anchor="ctr"/>
          <a:lstStyle>
            <a:lvl1pPr algn="l">
              <a:defRPr sz="1800" b="1">
                <a:solidFill>
                  <a:schemeClr val="accent1"/>
                </a:solidFill>
              </a:defRPr>
            </a:lvl1pPr>
          </a:lstStyle>
          <a:p>
            <a:fld id="{D6CC888B-D9F9-4E54-B722-F151A9F45E95}" type="slidenum">
              <a:rPr lang="en-US" smtClean="0"/>
              <a:t>‹#›</a:t>
            </a:fld>
            <a:endParaRPr lang="en-US"/>
          </a:p>
        </p:txBody>
      </p:sp>
      <p:grpSp>
        <p:nvGrpSpPr>
          <p:cNvPr id="7" name="Group 18"/>
          <p:cNvGrpSpPr/>
          <p:nvPr/>
        </p:nvGrpSpPr>
        <p:grpSpPr>
          <a:xfrm>
            <a:off x="842682" y="2971800"/>
            <a:ext cx="914400" cy="914400"/>
            <a:chOff x="842682" y="2971800"/>
            <a:chExt cx="914400" cy="914400"/>
          </a:xfrm>
        </p:grpSpPr>
        <p:sp>
          <p:nvSpPr>
            <p:cNvPr id="8" name="Rounded Rectangle 7"/>
            <p:cNvSpPr/>
            <p:nvPr userDrawn="1"/>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10"/>
            <p:cNvGrpSpPr>
              <a:grpSpLocks noChangeAspect="1"/>
            </p:cNvGrpSpPr>
            <p:nvPr userDrawn="1"/>
          </p:nvGrpSpPr>
          <p:grpSpPr>
            <a:xfrm>
              <a:off x="948372" y="3034352"/>
              <a:ext cx="700732" cy="800822"/>
              <a:chOff x="1230573" y="1890215"/>
              <a:chExt cx="1444388" cy="1650696"/>
            </a:xfrm>
          </p:grpSpPr>
          <p:sp>
            <p:nvSpPr>
              <p:cNvPr id="12" name="Oval 11"/>
              <p:cNvSpPr/>
              <p:nvPr userDrawn="1"/>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userDrawn="1"/>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userDrawn="1"/>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userDrawn="1"/>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spcBef>
          <a:spcPct val="0"/>
        </a:spcBef>
        <a:buNone/>
        <a:defRPr sz="28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1pPr>
      <a:lvl2pPr marL="457200" indent="-228600" algn="l" defTabSz="914400" rtl="0" eaLnBrk="1" latinLnBrk="0" hangingPunct="1">
        <a:spcBef>
          <a:spcPts val="600"/>
        </a:spcBef>
        <a:buClr>
          <a:schemeClr val="accent2"/>
        </a:buClr>
        <a:buSzPct val="130000"/>
        <a:buFont typeface="Wingdings" pitchFamily="2" charset="2"/>
        <a:buChar char="§"/>
        <a:defRPr sz="1800" kern="1200">
          <a:solidFill>
            <a:schemeClr val="tx1">
              <a:lumMod val="75000"/>
              <a:lumOff val="25000"/>
            </a:schemeClr>
          </a:solidFill>
          <a:latin typeface="+mn-lt"/>
          <a:ea typeface="+mn-ea"/>
          <a:cs typeface="+mn-cs"/>
        </a:defRPr>
      </a:lvl2pPr>
      <a:lvl3pPr marL="685800" indent="-228600" algn="l" defTabSz="914400" rtl="0" eaLnBrk="1" latinLnBrk="0" hangingPunct="1">
        <a:spcBef>
          <a:spcPts val="6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3pPr>
      <a:lvl4pPr marL="914400" indent="-228600" algn="l" defTabSz="914400" rtl="0" eaLnBrk="1" latinLnBrk="0" hangingPunct="1">
        <a:spcBef>
          <a:spcPts val="600"/>
        </a:spcBef>
        <a:buClr>
          <a:schemeClr val="accent2"/>
        </a:buClr>
        <a:buSzPct val="130000"/>
        <a:buFont typeface="Wingdings" pitchFamily="2" charset="2"/>
        <a:buChar char="§"/>
        <a:defRPr sz="1800" kern="1200">
          <a:solidFill>
            <a:schemeClr val="tx1">
              <a:lumMod val="75000"/>
              <a:lumOff val="25000"/>
            </a:schemeClr>
          </a:solidFill>
          <a:latin typeface="+mn-lt"/>
          <a:ea typeface="+mn-ea"/>
          <a:cs typeface="+mn-cs"/>
        </a:defRPr>
      </a:lvl4pPr>
      <a:lvl5pPr marL="1143000" indent="-228600" algn="l" defTabSz="914400" rtl="0" eaLnBrk="1" latinLnBrk="0" hangingPunct="1">
        <a:spcBef>
          <a:spcPts val="6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5pPr>
      <a:lvl6pPr marL="1377950" indent="-228600" algn="l" defTabSz="914400" rtl="0" eaLnBrk="1" latinLnBrk="0" hangingPunct="1">
        <a:spcBef>
          <a:spcPct val="20000"/>
        </a:spcBef>
        <a:buClr>
          <a:schemeClr val="accent2"/>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6pPr>
      <a:lvl7pPr marL="1603375" indent="-228600" algn="l" defTabSz="914400" rtl="0" eaLnBrk="1" latinLnBrk="0" hangingPunct="1">
        <a:spcBef>
          <a:spcPct val="20000"/>
        </a:spcBef>
        <a:buClr>
          <a:schemeClr val="accent1"/>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7pPr>
      <a:lvl8pPr marL="1828800" indent="-227013" algn="l" defTabSz="914400" rtl="0" eaLnBrk="1" latinLnBrk="0" hangingPunct="1">
        <a:spcBef>
          <a:spcPct val="20000"/>
        </a:spcBef>
        <a:buClr>
          <a:schemeClr val="accent2"/>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8pPr>
      <a:lvl9pPr marL="2055813" indent="-227013" algn="l" defTabSz="914400" rtl="0" eaLnBrk="1" latinLnBrk="0" hangingPunct="1">
        <a:spcBef>
          <a:spcPct val="20000"/>
        </a:spcBef>
        <a:buClr>
          <a:schemeClr val="accent1"/>
        </a:buClr>
        <a:buSzPct val="130000"/>
        <a:buFont typeface="Wingdings" pitchFamily="2"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44838" y="1028219"/>
            <a:ext cx="4212982" cy="2359087"/>
          </a:xfrm>
        </p:spPr>
        <p:txBody>
          <a:bodyPr/>
          <a:lstStyle/>
          <a:p>
            <a:r>
              <a:rPr lang="en-US" dirty="0" smtClean="0"/>
              <a:t>Coaching in a Culture of Common Core</a:t>
            </a:r>
            <a:endParaRPr lang="en-US" dirty="0"/>
          </a:p>
        </p:txBody>
      </p:sp>
      <p:sp>
        <p:nvSpPr>
          <p:cNvPr id="3" name="Subtitle 2"/>
          <p:cNvSpPr>
            <a:spLocks noGrp="1"/>
          </p:cNvSpPr>
          <p:nvPr>
            <p:ph type="subTitle" idx="1"/>
          </p:nvPr>
        </p:nvSpPr>
        <p:spPr/>
        <p:txBody>
          <a:bodyPr/>
          <a:lstStyle/>
          <a:p>
            <a:r>
              <a:rPr lang="en-US" dirty="0" smtClean="0"/>
              <a:t>Thursday October 2</a:t>
            </a:r>
            <a:r>
              <a:rPr lang="en-US" baseline="30000" dirty="0" smtClean="0"/>
              <a:t>,</a:t>
            </a:r>
            <a:r>
              <a:rPr lang="en-US" dirty="0" smtClean="0"/>
              <a:t> 9:15-10:15 Robert H. </a:t>
            </a:r>
            <a:r>
              <a:rPr lang="en-US" dirty="0" err="1" smtClean="0"/>
              <a:t>Plonka</a:t>
            </a:r>
            <a:endParaRPr lang="en-US" dirty="0"/>
          </a:p>
        </p:txBody>
      </p:sp>
    </p:spTree>
    <p:extLst>
      <p:ext uri="{BB962C8B-B14F-4D97-AF65-F5344CB8AC3E}">
        <p14:creationId xmlns:p14="http://schemas.microsoft.com/office/powerpoint/2010/main" val="17576040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Lesson</a:t>
            </a:r>
            <a:br>
              <a:rPr lang="en-US" dirty="0" smtClean="0"/>
            </a:br>
            <a:r>
              <a:rPr lang="en-US" dirty="0" smtClean="0"/>
              <a:t>(Session 2)</a:t>
            </a:r>
            <a:endParaRPr lang="en-US" dirty="0"/>
          </a:p>
        </p:txBody>
      </p:sp>
      <p:sp>
        <p:nvSpPr>
          <p:cNvPr id="3" name="Content Placeholder 2"/>
          <p:cNvSpPr>
            <a:spLocks noGrp="1"/>
          </p:cNvSpPr>
          <p:nvPr>
            <p:ph idx="1"/>
          </p:nvPr>
        </p:nvSpPr>
        <p:spPr/>
        <p:txBody>
          <a:bodyPr/>
          <a:lstStyle/>
          <a:p>
            <a:r>
              <a:rPr lang="en-US" dirty="0" smtClean="0"/>
              <a:t>Model the skill(s) or strategies trying to be implemented</a:t>
            </a:r>
          </a:p>
          <a:p>
            <a:r>
              <a:rPr lang="en-US" dirty="0" smtClean="0"/>
              <a:t>Have a piece of evidence to analyze</a:t>
            </a:r>
          </a:p>
          <a:p>
            <a:pPr lvl="1"/>
            <a:r>
              <a:rPr lang="en-US" dirty="0" smtClean="0"/>
              <a:t>Video </a:t>
            </a:r>
          </a:p>
          <a:p>
            <a:pPr lvl="1"/>
            <a:r>
              <a:rPr lang="en-US" dirty="0" smtClean="0"/>
              <a:t>Alternatives</a:t>
            </a:r>
          </a:p>
          <a:p>
            <a:pPr lvl="2"/>
            <a:r>
              <a:rPr lang="en-US" dirty="0" smtClean="0"/>
              <a:t>Audio – phone</a:t>
            </a:r>
          </a:p>
          <a:p>
            <a:pPr lvl="2"/>
            <a:r>
              <a:rPr lang="en-US" dirty="0" smtClean="0"/>
              <a:t>Scripted notes</a:t>
            </a:r>
          </a:p>
          <a:p>
            <a:pPr lvl="2"/>
            <a:r>
              <a:rPr lang="en-US" dirty="0" smtClean="0"/>
              <a:t>Immediate debrief the day-of </a:t>
            </a:r>
          </a:p>
          <a:p>
            <a:pPr lvl="1"/>
            <a:endParaRPr lang="en-US" dirty="0"/>
          </a:p>
        </p:txBody>
      </p:sp>
    </p:spTree>
    <p:extLst>
      <p:ext uri="{BB962C8B-B14F-4D97-AF65-F5344CB8AC3E}">
        <p14:creationId xmlns:p14="http://schemas.microsoft.com/office/powerpoint/2010/main" val="81028951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Post-lesson and </a:t>
            </a:r>
            <a:br>
              <a:rPr lang="en-US" dirty="0" smtClean="0"/>
            </a:br>
            <a:r>
              <a:rPr lang="en-US" dirty="0" smtClean="0"/>
              <a:t>Co-planning Conversation</a:t>
            </a:r>
            <a:br>
              <a:rPr lang="en-US" dirty="0" smtClean="0"/>
            </a:br>
            <a:r>
              <a:rPr lang="en-US" dirty="0" smtClean="0"/>
              <a:t>(Session </a:t>
            </a:r>
            <a:r>
              <a:rPr lang="en-US" dirty="0" smtClean="0"/>
              <a:t>3)</a:t>
            </a:r>
            <a:endParaRPr lang="en-US" dirty="0"/>
          </a:p>
        </p:txBody>
      </p:sp>
      <p:sp>
        <p:nvSpPr>
          <p:cNvPr id="3" name="Content Placeholder 2"/>
          <p:cNvSpPr>
            <a:spLocks noGrp="1"/>
          </p:cNvSpPr>
          <p:nvPr>
            <p:ph idx="1"/>
          </p:nvPr>
        </p:nvSpPr>
        <p:spPr>
          <a:xfrm>
            <a:off x="3429000" y="2020888"/>
            <a:ext cx="4946602" cy="4643073"/>
          </a:xfrm>
        </p:spPr>
        <p:txBody>
          <a:bodyPr>
            <a:normAutofit fontScale="92500" lnSpcReduction="20000"/>
          </a:bodyPr>
          <a:lstStyle/>
          <a:p>
            <a:pPr marL="0" indent="0">
              <a:buNone/>
            </a:pPr>
            <a:r>
              <a:rPr lang="en-US" dirty="0" smtClean="0"/>
              <a:t>Post-lesson Conversation (part 1)</a:t>
            </a:r>
          </a:p>
          <a:p>
            <a:r>
              <a:rPr lang="en-US" dirty="0" smtClean="0"/>
              <a:t>Self-selected </a:t>
            </a:r>
            <a:r>
              <a:rPr lang="en-US" dirty="0" smtClean="0"/>
              <a:t>(Coach) points </a:t>
            </a:r>
            <a:r>
              <a:rPr lang="en-US" dirty="0" smtClean="0"/>
              <a:t>of interest from the lesson to review</a:t>
            </a:r>
          </a:p>
          <a:p>
            <a:pPr lvl="1"/>
            <a:r>
              <a:rPr lang="en-US" dirty="0" smtClean="0"/>
              <a:t>Aligned to the teacher’s goal</a:t>
            </a:r>
          </a:p>
          <a:p>
            <a:r>
              <a:rPr lang="en-US" dirty="0" smtClean="0"/>
              <a:t>Discuss lesson success within the context of the pre-lesson conversation</a:t>
            </a:r>
          </a:p>
          <a:p>
            <a:pPr lvl="1"/>
            <a:r>
              <a:rPr lang="en-US" dirty="0" smtClean="0"/>
              <a:t>Model self-reflection (Think-Aloud)</a:t>
            </a:r>
          </a:p>
          <a:p>
            <a:pPr lvl="2"/>
            <a:r>
              <a:rPr lang="en-US" dirty="0" smtClean="0"/>
              <a:t>Lay out explicit metacognition throughout the lesson</a:t>
            </a:r>
          </a:p>
          <a:p>
            <a:pPr lvl="2"/>
            <a:r>
              <a:rPr lang="en-US" dirty="0" smtClean="0"/>
              <a:t>Strengths and weakness </a:t>
            </a:r>
            <a:r>
              <a:rPr lang="en-US" dirty="0" smtClean="0"/>
              <a:t>from the data</a:t>
            </a:r>
          </a:p>
          <a:p>
            <a:pPr lvl="3"/>
            <a:r>
              <a:rPr lang="en-US" dirty="0" smtClean="0"/>
              <a:t>Weaknesses show reality and risk</a:t>
            </a:r>
            <a:endParaRPr lang="en-US" dirty="0" smtClean="0"/>
          </a:p>
          <a:p>
            <a:r>
              <a:rPr lang="en-US" dirty="0" smtClean="0"/>
              <a:t>Prompt the teacher</a:t>
            </a:r>
          </a:p>
          <a:p>
            <a:pPr lvl="1"/>
            <a:r>
              <a:rPr lang="en-US" dirty="0" smtClean="0"/>
              <a:t>Focus on teacher, not students</a:t>
            </a:r>
          </a:p>
          <a:p>
            <a:pPr lvl="1"/>
            <a:r>
              <a:rPr lang="en-US" dirty="0" smtClean="0"/>
              <a:t>Share ideas for improvement</a:t>
            </a:r>
          </a:p>
          <a:p>
            <a:pPr lvl="1"/>
            <a:r>
              <a:rPr lang="en-US" dirty="0" smtClean="0"/>
              <a:t>Adjust plan</a:t>
            </a:r>
            <a:endParaRPr lang="en-US" dirty="0"/>
          </a:p>
        </p:txBody>
      </p:sp>
    </p:spTree>
    <p:extLst>
      <p:ext uri="{BB962C8B-B14F-4D97-AF65-F5344CB8AC3E}">
        <p14:creationId xmlns:p14="http://schemas.microsoft.com/office/powerpoint/2010/main" val="301707526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r>
            <a:br>
              <a:rPr lang="en-US" dirty="0"/>
            </a:br>
            <a:r>
              <a:rPr lang="en-US" dirty="0"/>
              <a:t>Post-lesson and </a:t>
            </a:r>
            <a:br>
              <a:rPr lang="en-US" dirty="0"/>
            </a:br>
            <a:r>
              <a:rPr lang="en-US" dirty="0"/>
              <a:t>Co</a:t>
            </a:r>
            <a:r>
              <a:rPr lang="en-US" dirty="0" smtClean="0"/>
              <a:t>-planning Conversation</a:t>
            </a:r>
            <a:br>
              <a:rPr lang="en-US" dirty="0" smtClean="0"/>
            </a:br>
            <a:r>
              <a:rPr lang="en-US" dirty="0" smtClean="0"/>
              <a:t>(Session </a:t>
            </a:r>
            <a:r>
              <a:rPr lang="en-US" dirty="0" smtClean="0"/>
              <a:t>3)</a:t>
            </a:r>
            <a:endParaRPr lang="en-US" dirty="0"/>
          </a:p>
        </p:txBody>
      </p:sp>
      <p:sp>
        <p:nvSpPr>
          <p:cNvPr id="3" name="Content Placeholder 2"/>
          <p:cNvSpPr>
            <a:spLocks noGrp="1"/>
          </p:cNvSpPr>
          <p:nvPr>
            <p:ph idx="1"/>
          </p:nvPr>
        </p:nvSpPr>
        <p:spPr/>
        <p:txBody>
          <a:bodyPr/>
          <a:lstStyle/>
          <a:p>
            <a:pPr marL="0" indent="0">
              <a:buNone/>
            </a:pPr>
            <a:r>
              <a:rPr lang="en-US" dirty="0" smtClean="0"/>
              <a:t>Co-</a:t>
            </a:r>
            <a:r>
              <a:rPr lang="en-US" dirty="0" smtClean="0"/>
              <a:t>planning Conversation (Part 2) </a:t>
            </a:r>
          </a:p>
          <a:p>
            <a:r>
              <a:rPr lang="en-US" dirty="0" smtClean="0"/>
              <a:t>Plan </a:t>
            </a:r>
            <a:r>
              <a:rPr lang="en-US" dirty="0" smtClean="0"/>
              <a:t>for </a:t>
            </a:r>
            <a:r>
              <a:rPr lang="en-US" dirty="0" smtClean="0"/>
              <a:t>the follow-up </a:t>
            </a:r>
            <a:r>
              <a:rPr lang="en-US" dirty="0" smtClean="0"/>
              <a:t>lesson that you will observe</a:t>
            </a:r>
          </a:p>
          <a:p>
            <a:r>
              <a:rPr lang="en-US" dirty="0" smtClean="0"/>
              <a:t>Teacher </a:t>
            </a:r>
            <a:r>
              <a:rPr lang="en-US" dirty="0" smtClean="0"/>
              <a:t>takes more responsibility </a:t>
            </a:r>
          </a:p>
          <a:p>
            <a:pPr lvl="1"/>
            <a:r>
              <a:rPr lang="en-US" dirty="0" smtClean="0"/>
              <a:t>Facilitative or collaborative </a:t>
            </a:r>
            <a:r>
              <a:rPr lang="en-US" dirty="0" smtClean="0"/>
              <a:t>role</a:t>
            </a:r>
          </a:p>
          <a:p>
            <a:r>
              <a:rPr lang="en-US" dirty="0"/>
              <a:t>Use primary documents</a:t>
            </a:r>
          </a:p>
          <a:p>
            <a:pPr lvl="2"/>
            <a:r>
              <a:rPr lang="en-US" dirty="0"/>
              <a:t>CCSS</a:t>
            </a:r>
          </a:p>
          <a:p>
            <a:pPr lvl="2"/>
            <a:r>
              <a:rPr lang="en-US" dirty="0"/>
              <a:t>REACH - </a:t>
            </a:r>
            <a:r>
              <a:rPr lang="en-US" dirty="0" smtClean="0"/>
              <a:t>rubric</a:t>
            </a:r>
            <a:endParaRPr lang="en-US" dirty="0" smtClean="0"/>
          </a:p>
          <a:p>
            <a:r>
              <a:rPr lang="en-US" dirty="0" smtClean="0"/>
              <a:t>3 Session Vs. 5 Session</a:t>
            </a:r>
          </a:p>
          <a:p>
            <a:pPr lvl="1"/>
            <a:r>
              <a:rPr lang="en-US" dirty="0" smtClean="0"/>
              <a:t>Determine observation date</a:t>
            </a:r>
            <a:endParaRPr lang="en-US" dirty="0"/>
          </a:p>
        </p:txBody>
      </p:sp>
    </p:spTree>
    <p:extLst>
      <p:ext uri="{BB962C8B-B14F-4D97-AF65-F5344CB8AC3E}">
        <p14:creationId xmlns:p14="http://schemas.microsoft.com/office/powerpoint/2010/main" val="28348665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Observation</a:t>
            </a:r>
            <a:br>
              <a:rPr lang="en-US" dirty="0" smtClean="0"/>
            </a:br>
            <a:r>
              <a:rPr lang="en-US" dirty="0" smtClean="0"/>
              <a:t>(Session 4)</a:t>
            </a:r>
            <a:endParaRPr lang="en-US" dirty="0"/>
          </a:p>
        </p:txBody>
      </p:sp>
      <p:sp>
        <p:nvSpPr>
          <p:cNvPr id="3" name="Content Placeholder 2"/>
          <p:cNvSpPr>
            <a:spLocks noGrp="1"/>
          </p:cNvSpPr>
          <p:nvPr>
            <p:ph idx="1"/>
          </p:nvPr>
        </p:nvSpPr>
        <p:spPr/>
        <p:txBody>
          <a:bodyPr/>
          <a:lstStyle/>
          <a:p>
            <a:r>
              <a:rPr lang="en-US" dirty="0" smtClean="0"/>
              <a:t>Observe the teachers’ implementation</a:t>
            </a:r>
          </a:p>
          <a:p>
            <a:r>
              <a:rPr lang="en-US" dirty="0" smtClean="0"/>
              <a:t>Script notes or video tape</a:t>
            </a:r>
          </a:p>
          <a:p>
            <a:r>
              <a:rPr lang="en-US" dirty="0" smtClean="0"/>
              <a:t>Keep an evidence based focus</a:t>
            </a:r>
            <a:endParaRPr lang="en-US" dirty="0"/>
          </a:p>
        </p:txBody>
      </p:sp>
    </p:spTree>
    <p:extLst>
      <p:ext uri="{BB962C8B-B14F-4D97-AF65-F5344CB8AC3E}">
        <p14:creationId xmlns:p14="http://schemas.microsoft.com/office/powerpoint/2010/main" val="40121260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 Cycle Debrief</a:t>
            </a:r>
            <a:br>
              <a:rPr lang="en-US" dirty="0" smtClean="0"/>
            </a:br>
            <a:r>
              <a:rPr lang="en-US" dirty="0" smtClean="0"/>
              <a:t>(Session 5)</a:t>
            </a:r>
            <a:endParaRPr lang="en-US" dirty="0"/>
          </a:p>
        </p:txBody>
      </p:sp>
      <p:sp>
        <p:nvSpPr>
          <p:cNvPr id="3" name="Content Placeholder 2"/>
          <p:cNvSpPr>
            <a:spLocks noGrp="1"/>
          </p:cNvSpPr>
          <p:nvPr>
            <p:ph idx="1"/>
          </p:nvPr>
        </p:nvSpPr>
        <p:spPr/>
        <p:txBody>
          <a:bodyPr/>
          <a:lstStyle/>
          <a:p>
            <a:r>
              <a:rPr lang="en-US" dirty="0" smtClean="0"/>
              <a:t>Use the data you gathered to have the teacher self-assess their </a:t>
            </a:r>
            <a:r>
              <a:rPr lang="en-US" dirty="0" smtClean="0"/>
              <a:t>implementation</a:t>
            </a:r>
          </a:p>
          <a:p>
            <a:pPr lvl="1"/>
            <a:r>
              <a:rPr lang="en-US" dirty="0" smtClean="0"/>
              <a:t>Utilize primary documents to create that measurement </a:t>
            </a:r>
            <a:endParaRPr lang="en-US" dirty="0" smtClean="0"/>
          </a:p>
          <a:p>
            <a:r>
              <a:rPr lang="en-US" dirty="0" smtClean="0"/>
              <a:t>Debrief on the cycle as a whole</a:t>
            </a:r>
            <a:endParaRPr lang="en-US" dirty="0"/>
          </a:p>
        </p:txBody>
      </p:sp>
    </p:spTree>
    <p:extLst>
      <p:ext uri="{BB962C8B-B14F-4D97-AF65-F5344CB8AC3E}">
        <p14:creationId xmlns:p14="http://schemas.microsoft.com/office/powerpoint/2010/main" val="241826828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357" y="685800"/>
            <a:ext cx="4948238" cy="886968"/>
          </a:xfrm>
        </p:spPr>
        <p:txBody>
          <a:bodyPr/>
          <a:lstStyle/>
          <a:p>
            <a:r>
              <a:rPr lang="en-US" dirty="0" smtClean="0"/>
              <a:t>What the teacher said…</a:t>
            </a:r>
            <a:endParaRPr lang="en-US" dirty="0"/>
          </a:p>
        </p:txBody>
      </p:sp>
      <p:sp>
        <p:nvSpPr>
          <p:cNvPr id="3" name="Content Placeholder 2"/>
          <p:cNvSpPr>
            <a:spLocks noGrp="1"/>
          </p:cNvSpPr>
          <p:nvPr>
            <p:ph idx="1"/>
          </p:nvPr>
        </p:nvSpPr>
        <p:spPr>
          <a:xfrm>
            <a:off x="1740221" y="2020888"/>
            <a:ext cx="6635381" cy="4105275"/>
          </a:xfrm>
        </p:spPr>
        <p:txBody>
          <a:bodyPr/>
          <a:lstStyle/>
          <a:p>
            <a:r>
              <a:rPr lang="en-US" dirty="0" smtClean="0"/>
              <a:t>“I really liked using that lesson template! It made it much easier to plan.”</a:t>
            </a:r>
          </a:p>
          <a:p>
            <a:r>
              <a:rPr lang="en-US" dirty="0" smtClean="0"/>
              <a:t>“The conversations are becoming so rich and deep.”</a:t>
            </a:r>
          </a:p>
          <a:p>
            <a:r>
              <a:rPr lang="en-US" dirty="0" smtClean="0"/>
              <a:t>“When they answer their questions, the discussion is so deep because they’ve looked at it so closely.”</a:t>
            </a:r>
          </a:p>
          <a:p>
            <a:r>
              <a:rPr lang="en-US" dirty="0" smtClean="0"/>
              <a:t>“Oh yeah, I love that hand-out.” (accountable language stems)</a:t>
            </a:r>
          </a:p>
          <a:p>
            <a:r>
              <a:rPr lang="en-US" dirty="0" smtClean="0"/>
              <a:t>This is the end of the cycle </a:t>
            </a:r>
            <a:r>
              <a:rPr lang="en-US" dirty="0" smtClean="0">
                <a:sym typeface="Wingdings"/>
              </a:rPr>
              <a:t></a:t>
            </a:r>
            <a:r>
              <a:rPr lang="en-US" dirty="0" smtClean="0"/>
              <a:t> “Success.” with two thumbs up</a:t>
            </a:r>
          </a:p>
          <a:p>
            <a:endParaRPr lang="en-US" dirty="0"/>
          </a:p>
        </p:txBody>
      </p:sp>
    </p:spTree>
    <p:extLst>
      <p:ext uri="{BB962C8B-B14F-4D97-AF65-F5344CB8AC3E}">
        <p14:creationId xmlns:p14="http://schemas.microsoft.com/office/powerpoint/2010/main" val="38702925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 </a:t>
            </a:r>
            <a:br>
              <a:rPr lang="en-US" dirty="0" smtClean="0"/>
            </a:br>
            <a:r>
              <a:rPr lang="en-US" dirty="0" smtClean="0"/>
              <a:t>(Session 1)</a:t>
            </a:r>
            <a:endParaRPr lang="en-US" dirty="0"/>
          </a:p>
        </p:txBody>
      </p:sp>
      <p:sp>
        <p:nvSpPr>
          <p:cNvPr id="3" name="Content Placeholder 2"/>
          <p:cNvSpPr>
            <a:spLocks noGrp="1"/>
          </p:cNvSpPr>
          <p:nvPr>
            <p:ph idx="1"/>
          </p:nvPr>
        </p:nvSpPr>
        <p:spPr/>
        <p:txBody>
          <a:bodyPr/>
          <a:lstStyle/>
          <a:p>
            <a:r>
              <a:rPr lang="en-US" dirty="0" smtClean="0"/>
              <a:t>Align to the current </a:t>
            </a:r>
            <a:r>
              <a:rPr lang="en-US" dirty="0" smtClean="0"/>
              <a:t>content</a:t>
            </a:r>
            <a:endParaRPr lang="en-US" dirty="0" smtClean="0"/>
          </a:p>
          <a:p>
            <a:r>
              <a:rPr lang="en-US" dirty="0" smtClean="0"/>
              <a:t>Check with the teacher to make sure it’s new</a:t>
            </a:r>
          </a:p>
          <a:p>
            <a:r>
              <a:rPr lang="en-US" dirty="0" smtClean="0"/>
              <a:t>Clarify teacher’s role!!!</a:t>
            </a:r>
          </a:p>
          <a:p>
            <a:pPr lvl="1"/>
            <a:r>
              <a:rPr lang="en-US" dirty="0" smtClean="0"/>
              <a:t>Scripting notes</a:t>
            </a:r>
          </a:p>
          <a:p>
            <a:pPr lvl="1"/>
            <a:r>
              <a:rPr lang="en-US" dirty="0" smtClean="0"/>
              <a:t>Observation form</a:t>
            </a:r>
          </a:p>
          <a:p>
            <a:pPr lvl="1"/>
            <a:r>
              <a:rPr lang="en-US" dirty="0" smtClean="0"/>
              <a:t>Video </a:t>
            </a:r>
            <a:r>
              <a:rPr lang="en-US" dirty="0" smtClean="0"/>
              <a:t>taping</a:t>
            </a:r>
          </a:p>
          <a:p>
            <a:r>
              <a:rPr lang="en-US" dirty="0" smtClean="0"/>
              <a:t>Determine measurement/rubric together </a:t>
            </a:r>
            <a:endParaRPr lang="en-US" dirty="0" smtClean="0"/>
          </a:p>
          <a:p>
            <a:endParaRPr lang="en-US" dirty="0"/>
          </a:p>
        </p:txBody>
      </p:sp>
    </p:spTree>
    <p:extLst>
      <p:ext uri="{BB962C8B-B14F-4D97-AF65-F5344CB8AC3E}">
        <p14:creationId xmlns:p14="http://schemas.microsoft.com/office/powerpoint/2010/main" val="238892438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br>
              <a:rPr lang="en-US" dirty="0" smtClean="0"/>
            </a:br>
            <a:r>
              <a:rPr lang="en-US" dirty="0" smtClean="0"/>
              <a:t>(Session 2)</a:t>
            </a:r>
            <a:endParaRPr lang="en-US" dirty="0"/>
          </a:p>
        </p:txBody>
      </p:sp>
      <p:sp>
        <p:nvSpPr>
          <p:cNvPr id="3" name="Content Placeholder 2"/>
          <p:cNvSpPr>
            <a:spLocks noGrp="1"/>
          </p:cNvSpPr>
          <p:nvPr>
            <p:ph idx="1"/>
          </p:nvPr>
        </p:nvSpPr>
        <p:spPr/>
        <p:txBody>
          <a:bodyPr/>
          <a:lstStyle/>
          <a:p>
            <a:r>
              <a:rPr lang="en-US" dirty="0" smtClean="0"/>
              <a:t>Be sure the planning is tight</a:t>
            </a:r>
          </a:p>
          <a:p>
            <a:r>
              <a:rPr lang="en-US" dirty="0" smtClean="0"/>
              <a:t>Builds that trust and credibility</a:t>
            </a:r>
          </a:p>
          <a:p>
            <a:r>
              <a:rPr lang="en-US" dirty="0" smtClean="0"/>
              <a:t>You can’t hide with video </a:t>
            </a:r>
          </a:p>
          <a:p>
            <a:endParaRPr lang="en-US" dirty="0"/>
          </a:p>
        </p:txBody>
      </p:sp>
    </p:spTree>
    <p:extLst>
      <p:ext uri="{BB962C8B-B14F-4D97-AF65-F5344CB8AC3E}">
        <p14:creationId xmlns:p14="http://schemas.microsoft.com/office/powerpoint/2010/main" val="410266355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 </a:t>
            </a:r>
            <a:br>
              <a:rPr lang="en-US" dirty="0" smtClean="0"/>
            </a:br>
            <a:r>
              <a:rPr lang="en-US" dirty="0" smtClean="0"/>
              <a:t>(Session 3)</a:t>
            </a:r>
            <a:endParaRPr lang="en-US" dirty="0"/>
          </a:p>
        </p:txBody>
      </p:sp>
      <p:sp>
        <p:nvSpPr>
          <p:cNvPr id="3" name="Content Placeholder 2"/>
          <p:cNvSpPr>
            <a:spLocks noGrp="1"/>
          </p:cNvSpPr>
          <p:nvPr>
            <p:ph idx="1"/>
          </p:nvPr>
        </p:nvSpPr>
        <p:spPr/>
        <p:txBody>
          <a:bodyPr/>
          <a:lstStyle/>
          <a:p>
            <a:r>
              <a:rPr lang="en-US" dirty="0" smtClean="0"/>
              <a:t>Be sure you are gauging your role and the readiness of the teacher</a:t>
            </a:r>
          </a:p>
          <a:p>
            <a:r>
              <a:rPr lang="en-US" dirty="0" smtClean="0"/>
              <a:t>Don’t let this be your first time in a </a:t>
            </a:r>
            <a:r>
              <a:rPr lang="en-US" dirty="0" smtClean="0"/>
              <a:t>classroom</a:t>
            </a:r>
          </a:p>
          <a:p>
            <a:pPr lvl="1"/>
            <a:r>
              <a:rPr lang="en-US" dirty="0" smtClean="0"/>
              <a:t>To help guide your goal setting with the teacher so you have background knowledge</a:t>
            </a:r>
            <a:endParaRPr lang="en-US" dirty="0" smtClean="0"/>
          </a:p>
          <a:p>
            <a:r>
              <a:rPr lang="en-US" dirty="0" smtClean="0"/>
              <a:t>New teachers </a:t>
            </a:r>
            <a:r>
              <a:rPr lang="en-US" dirty="0" smtClean="0"/>
              <a:t>may </a:t>
            </a:r>
            <a:r>
              <a:rPr lang="en-US" dirty="0" smtClean="0"/>
              <a:t>need more instructional approaches</a:t>
            </a:r>
          </a:p>
          <a:p>
            <a:pPr marL="0" indent="0">
              <a:buNone/>
            </a:pPr>
            <a:endParaRPr lang="en-US" dirty="0"/>
          </a:p>
        </p:txBody>
      </p:sp>
    </p:spTree>
    <p:extLst>
      <p:ext uri="{BB962C8B-B14F-4D97-AF65-F5344CB8AC3E}">
        <p14:creationId xmlns:p14="http://schemas.microsoft.com/office/powerpoint/2010/main" val="422430905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br>
              <a:rPr lang="en-US" dirty="0" smtClean="0"/>
            </a:br>
            <a:r>
              <a:rPr lang="en-US" dirty="0" smtClean="0"/>
              <a:t>(Session 4)</a:t>
            </a:r>
            <a:endParaRPr lang="en-US" dirty="0"/>
          </a:p>
        </p:txBody>
      </p:sp>
      <p:sp>
        <p:nvSpPr>
          <p:cNvPr id="3" name="Content Placeholder 2"/>
          <p:cNvSpPr>
            <a:spLocks noGrp="1"/>
          </p:cNvSpPr>
          <p:nvPr>
            <p:ph idx="1"/>
          </p:nvPr>
        </p:nvSpPr>
        <p:spPr/>
        <p:txBody>
          <a:bodyPr/>
          <a:lstStyle/>
          <a:p>
            <a:r>
              <a:rPr lang="en-US" dirty="0" smtClean="0"/>
              <a:t>Keep it positive and concentrate on growth and risk-taking</a:t>
            </a:r>
          </a:p>
          <a:p>
            <a:r>
              <a:rPr lang="en-US" dirty="0" smtClean="0"/>
              <a:t>Determine how you are going to measure implementation early</a:t>
            </a:r>
            <a:r>
              <a:rPr lang="en-US" dirty="0" smtClean="0"/>
              <a:t>!</a:t>
            </a:r>
          </a:p>
          <a:p>
            <a:pPr lvl="1"/>
            <a:r>
              <a:rPr lang="en-US" dirty="0" smtClean="0"/>
              <a:t>Use the rubrics or standards to create that form of measurement</a:t>
            </a:r>
            <a:endParaRPr lang="en-US" dirty="0" smtClean="0"/>
          </a:p>
          <a:p>
            <a:endParaRPr lang="en-US" dirty="0"/>
          </a:p>
        </p:txBody>
      </p:sp>
    </p:spTree>
    <p:extLst>
      <p:ext uri="{BB962C8B-B14F-4D97-AF65-F5344CB8AC3E}">
        <p14:creationId xmlns:p14="http://schemas.microsoft.com/office/powerpoint/2010/main" val="333335517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High School English teacher</a:t>
            </a:r>
          </a:p>
          <a:p>
            <a:r>
              <a:rPr lang="en-US" dirty="0" smtClean="0"/>
              <a:t>English teacher/Literacy Coach</a:t>
            </a:r>
          </a:p>
          <a:p>
            <a:r>
              <a:rPr lang="en-US" dirty="0" smtClean="0"/>
              <a:t>Interventionist/Reading Teacher</a:t>
            </a:r>
          </a:p>
          <a:p>
            <a:r>
              <a:rPr lang="en-US" dirty="0" smtClean="0"/>
              <a:t>Literacy Coach/Interventionist </a:t>
            </a:r>
            <a:endParaRPr lang="en-US" dirty="0"/>
          </a:p>
        </p:txBody>
      </p:sp>
    </p:spTree>
    <p:extLst>
      <p:ext uri="{BB962C8B-B14F-4D97-AF65-F5344CB8AC3E}">
        <p14:creationId xmlns:p14="http://schemas.microsoft.com/office/powerpoint/2010/main" val="237175385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 </a:t>
            </a:r>
            <a:br>
              <a:rPr lang="en-US" dirty="0" smtClean="0"/>
            </a:br>
            <a:r>
              <a:rPr lang="en-US" dirty="0" smtClean="0"/>
              <a:t>(Session 5)</a:t>
            </a:r>
            <a:endParaRPr lang="en-US" dirty="0"/>
          </a:p>
        </p:txBody>
      </p:sp>
      <p:sp>
        <p:nvSpPr>
          <p:cNvPr id="3" name="Content Placeholder 2"/>
          <p:cNvSpPr>
            <a:spLocks noGrp="1"/>
          </p:cNvSpPr>
          <p:nvPr>
            <p:ph idx="1"/>
          </p:nvPr>
        </p:nvSpPr>
        <p:spPr/>
        <p:txBody>
          <a:bodyPr/>
          <a:lstStyle/>
          <a:p>
            <a:r>
              <a:rPr lang="en-US" dirty="0" smtClean="0"/>
              <a:t>Make sure the teacher knows how you will both be measuring success of implementation</a:t>
            </a:r>
          </a:p>
          <a:p>
            <a:r>
              <a:rPr lang="en-US" dirty="0"/>
              <a:t>Keep it positive and concentrate on growth and risk-</a:t>
            </a:r>
            <a:r>
              <a:rPr lang="en-US" dirty="0" smtClean="0"/>
              <a:t>taking</a:t>
            </a:r>
          </a:p>
          <a:p>
            <a:pPr lvl="1"/>
            <a:r>
              <a:rPr lang="en-US" dirty="0" smtClean="0"/>
              <a:t>Motivation is key!</a:t>
            </a:r>
            <a:endParaRPr lang="en-US" dirty="0"/>
          </a:p>
          <a:p>
            <a:endParaRPr lang="en-US" dirty="0"/>
          </a:p>
        </p:txBody>
      </p:sp>
    </p:spTree>
    <p:extLst>
      <p:ext uri="{BB962C8B-B14F-4D97-AF65-F5344CB8AC3E}">
        <p14:creationId xmlns:p14="http://schemas.microsoft.com/office/powerpoint/2010/main" val="280197775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0" y="242316"/>
            <a:ext cx="4948238" cy="886968"/>
          </a:xfrm>
        </p:spPr>
        <p:txBody>
          <a:bodyPr/>
          <a:lstStyle/>
          <a:p>
            <a:r>
              <a:rPr lang="en-US" dirty="0" smtClean="0"/>
              <a:t>3 Session Modeling Cycle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38227727"/>
              </p:ext>
            </p:extLst>
          </p:nvPr>
        </p:nvGraphicFramePr>
        <p:xfrm>
          <a:off x="1787253" y="1317112"/>
          <a:ext cx="7039273" cy="53311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7097643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9183" y="242316"/>
            <a:ext cx="4948238" cy="886968"/>
          </a:xfrm>
        </p:spPr>
        <p:txBody>
          <a:bodyPr/>
          <a:lstStyle/>
          <a:p>
            <a:r>
              <a:rPr lang="en-US" dirty="0" smtClean="0"/>
              <a:t>5 Session Modeling Cycle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77360181"/>
              </p:ext>
            </p:extLst>
          </p:nvPr>
        </p:nvGraphicFramePr>
        <p:xfrm>
          <a:off x="1661833" y="1129284"/>
          <a:ext cx="6715405" cy="53888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2842779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this accomplish?</a:t>
            </a:r>
            <a:endParaRPr lang="en-US" dirty="0"/>
          </a:p>
        </p:txBody>
      </p:sp>
      <p:sp>
        <p:nvSpPr>
          <p:cNvPr id="3" name="Text Placeholder 2"/>
          <p:cNvSpPr>
            <a:spLocks noGrp="1"/>
          </p:cNvSpPr>
          <p:nvPr>
            <p:ph type="body" idx="1"/>
          </p:nvPr>
        </p:nvSpPr>
        <p:spPr/>
        <p:txBody>
          <a:bodyPr>
            <a:normAutofit fontScale="70000" lnSpcReduction="20000"/>
          </a:bodyPr>
          <a:lstStyle/>
          <a:p>
            <a:r>
              <a:rPr lang="en-US" dirty="0" smtClean="0"/>
              <a:t>Issues</a:t>
            </a:r>
            <a:endParaRPr lang="en-US" dirty="0"/>
          </a:p>
        </p:txBody>
      </p:sp>
      <p:sp>
        <p:nvSpPr>
          <p:cNvPr id="4" name="Content Placeholder 3"/>
          <p:cNvSpPr>
            <a:spLocks noGrp="1"/>
          </p:cNvSpPr>
          <p:nvPr>
            <p:ph sz="half" idx="2"/>
          </p:nvPr>
        </p:nvSpPr>
        <p:spPr/>
        <p:txBody>
          <a:bodyPr>
            <a:normAutofit fontScale="85000" lnSpcReduction="20000"/>
          </a:bodyPr>
          <a:lstStyle/>
          <a:p>
            <a:r>
              <a:rPr lang="en-US" dirty="0"/>
              <a:t>Teachers feel apprehensions of an outsider coming in</a:t>
            </a:r>
          </a:p>
          <a:p>
            <a:r>
              <a:rPr lang="en-US" dirty="0"/>
              <a:t>Sometimes reluctance to collaborate</a:t>
            </a:r>
          </a:p>
          <a:p>
            <a:r>
              <a:rPr lang="en-US" dirty="0"/>
              <a:t>There’s not a relationship of trust </a:t>
            </a:r>
          </a:p>
          <a:p>
            <a:r>
              <a:rPr lang="en-US" dirty="0"/>
              <a:t>Little implementation and professional growth</a:t>
            </a:r>
          </a:p>
          <a:p>
            <a:r>
              <a:rPr lang="en-US" dirty="0"/>
              <a:t>Confusion and feeling over-whelmed</a:t>
            </a:r>
          </a:p>
          <a:p>
            <a:pPr lvl="1"/>
            <a:r>
              <a:rPr lang="en-US" dirty="0"/>
              <a:t>Disorganization </a:t>
            </a:r>
          </a:p>
          <a:p>
            <a:r>
              <a:rPr lang="en-US" dirty="0"/>
              <a:t>Feel stressed out</a:t>
            </a:r>
          </a:p>
          <a:p>
            <a:pPr lvl="1"/>
            <a:r>
              <a:rPr lang="en-US" dirty="0"/>
              <a:t>Assessments</a:t>
            </a:r>
          </a:p>
          <a:p>
            <a:pPr lvl="1"/>
            <a:r>
              <a:rPr lang="en-US" dirty="0"/>
              <a:t>Mandates</a:t>
            </a:r>
          </a:p>
          <a:p>
            <a:pPr lvl="1"/>
            <a:r>
              <a:rPr lang="en-US" dirty="0"/>
              <a:t>Common core</a:t>
            </a:r>
          </a:p>
          <a:p>
            <a:pPr lvl="1"/>
            <a:r>
              <a:rPr lang="en-US" dirty="0"/>
              <a:t>Evaluations</a:t>
            </a:r>
          </a:p>
          <a:p>
            <a:endParaRPr lang="en-US" dirty="0"/>
          </a:p>
        </p:txBody>
      </p:sp>
      <p:sp>
        <p:nvSpPr>
          <p:cNvPr id="5" name="Text Placeholder 4"/>
          <p:cNvSpPr>
            <a:spLocks noGrp="1"/>
          </p:cNvSpPr>
          <p:nvPr>
            <p:ph type="body" sz="quarter" idx="3"/>
          </p:nvPr>
        </p:nvSpPr>
        <p:spPr/>
        <p:txBody>
          <a:bodyPr>
            <a:normAutofit fontScale="70000" lnSpcReduction="20000"/>
          </a:bodyPr>
          <a:lstStyle/>
          <a:p>
            <a:r>
              <a:rPr lang="en-US" dirty="0" smtClean="0"/>
              <a:t>Solutions</a:t>
            </a:r>
            <a:endParaRPr lang="en-US" dirty="0"/>
          </a:p>
        </p:txBody>
      </p:sp>
      <p:sp>
        <p:nvSpPr>
          <p:cNvPr id="6" name="Content Placeholder 5"/>
          <p:cNvSpPr>
            <a:spLocks noGrp="1"/>
          </p:cNvSpPr>
          <p:nvPr>
            <p:ph sz="quarter" idx="4"/>
          </p:nvPr>
        </p:nvSpPr>
        <p:spPr/>
        <p:txBody>
          <a:bodyPr>
            <a:normAutofit fontScale="85000" lnSpcReduction="20000"/>
          </a:bodyPr>
          <a:lstStyle/>
          <a:p>
            <a:r>
              <a:rPr lang="en-US" dirty="0" smtClean="0"/>
              <a:t>You have met at least 5 times </a:t>
            </a:r>
            <a:r>
              <a:rPr lang="en-US" dirty="0" smtClean="0"/>
              <a:t>consistently</a:t>
            </a:r>
          </a:p>
          <a:p>
            <a:r>
              <a:rPr lang="en-US" dirty="0" smtClean="0"/>
              <a:t>You </a:t>
            </a:r>
            <a:r>
              <a:rPr lang="en-US" dirty="0" smtClean="0"/>
              <a:t>provided them with a break from the day-to-day grind in order to allow for real </a:t>
            </a:r>
            <a:r>
              <a:rPr lang="en-US" dirty="0" smtClean="0"/>
              <a:t>reflection</a:t>
            </a:r>
          </a:p>
          <a:p>
            <a:r>
              <a:rPr lang="en-US" dirty="0"/>
              <a:t>Builds trust and credibility </a:t>
            </a:r>
            <a:endParaRPr lang="en-US" dirty="0" smtClean="0"/>
          </a:p>
          <a:p>
            <a:r>
              <a:rPr lang="en-US" dirty="0" smtClean="0"/>
              <a:t>You’ve </a:t>
            </a:r>
            <a:r>
              <a:rPr lang="en-US" dirty="0" err="1" smtClean="0"/>
              <a:t>scaffolded</a:t>
            </a:r>
            <a:r>
              <a:rPr lang="en-US" dirty="0" smtClean="0"/>
              <a:t> your coaching to gradually release responsibility </a:t>
            </a:r>
          </a:p>
          <a:p>
            <a:r>
              <a:rPr lang="en-US" dirty="0" smtClean="0"/>
              <a:t>If there was a particular skill/strategy they were confused about, you have spent days-months studying </a:t>
            </a:r>
            <a:r>
              <a:rPr lang="en-US" dirty="0" smtClean="0"/>
              <a:t>it</a:t>
            </a:r>
            <a:endParaRPr lang="en-US" dirty="0" smtClean="0"/>
          </a:p>
          <a:p>
            <a:r>
              <a:rPr lang="en-US" dirty="0" smtClean="0"/>
              <a:t>There is a breakdown of the unknown and it becomes less intimidating </a:t>
            </a:r>
            <a:endParaRPr lang="en-US" dirty="0"/>
          </a:p>
        </p:txBody>
      </p:sp>
    </p:spTree>
    <p:extLst>
      <p:ext uri="{BB962C8B-B14F-4D97-AF65-F5344CB8AC3E}">
        <p14:creationId xmlns:p14="http://schemas.microsoft.com/office/powerpoint/2010/main" val="134857704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Solutions</a:t>
            </a:r>
            <a:endParaRPr lang="en-US" dirty="0"/>
          </a:p>
        </p:txBody>
      </p:sp>
      <p:sp>
        <p:nvSpPr>
          <p:cNvPr id="3" name="Content Placeholder 2"/>
          <p:cNvSpPr>
            <a:spLocks noGrp="1"/>
          </p:cNvSpPr>
          <p:nvPr>
            <p:ph idx="1"/>
          </p:nvPr>
        </p:nvSpPr>
        <p:spPr/>
        <p:txBody>
          <a:bodyPr>
            <a:normAutofit lnSpcReduction="10000"/>
          </a:bodyPr>
          <a:lstStyle/>
          <a:p>
            <a:r>
              <a:rPr lang="en-US" dirty="0" smtClean="0"/>
              <a:t>Gets rid of “that won’t work with these kids”</a:t>
            </a:r>
          </a:p>
          <a:p>
            <a:r>
              <a:rPr lang="en-US" dirty="0" smtClean="0"/>
              <a:t>Gives opportunity to model reflective teaching and metacognition in practice</a:t>
            </a:r>
          </a:p>
          <a:p>
            <a:r>
              <a:rPr lang="en-US" dirty="0" smtClean="0"/>
              <a:t>Promotes risk taking in teachers</a:t>
            </a:r>
          </a:p>
          <a:p>
            <a:pPr lvl="1"/>
            <a:r>
              <a:rPr lang="en-US" dirty="0" smtClean="0"/>
              <a:t>New strategies</a:t>
            </a:r>
          </a:p>
          <a:p>
            <a:pPr lvl="1"/>
            <a:r>
              <a:rPr lang="en-US" dirty="0" smtClean="0"/>
              <a:t>Video taping themselves for analysis</a:t>
            </a:r>
          </a:p>
          <a:p>
            <a:pPr lvl="1"/>
            <a:r>
              <a:rPr lang="en-US" dirty="0" smtClean="0"/>
              <a:t>Being observed</a:t>
            </a:r>
          </a:p>
          <a:p>
            <a:pPr lvl="1"/>
            <a:r>
              <a:rPr lang="en-US" dirty="0" smtClean="0"/>
              <a:t>Welcoming outsiders</a:t>
            </a:r>
          </a:p>
          <a:p>
            <a:pPr lvl="1"/>
            <a:r>
              <a:rPr lang="en-US" dirty="0" smtClean="0"/>
              <a:t>Critically reflecting based on standards or rubric (REACH)</a:t>
            </a:r>
          </a:p>
          <a:p>
            <a:pPr lvl="1"/>
            <a:r>
              <a:rPr lang="en-US" dirty="0"/>
              <a:t>Engaging in CCSS-based </a:t>
            </a:r>
            <a:r>
              <a:rPr lang="en-US" dirty="0" smtClean="0"/>
              <a:t>planning</a:t>
            </a:r>
          </a:p>
          <a:p>
            <a:endParaRPr lang="en-US" dirty="0"/>
          </a:p>
        </p:txBody>
      </p:sp>
    </p:spTree>
    <p:extLst>
      <p:ext uri="{BB962C8B-B14F-4D97-AF65-F5344CB8AC3E}">
        <p14:creationId xmlns:p14="http://schemas.microsoft.com/office/powerpoint/2010/main" val="123123717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081" y="2774177"/>
            <a:ext cx="6858719" cy="1362075"/>
          </a:xfrm>
        </p:spPr>
        <p:txBody>
          <a:bodyPr/>
          <a:lstStyle/>
          <a:p>
            <a:r>
              <a:rPr lang="en-US" sz="2400" dirty="0" smtClean="0"/>
              <a:t>If </a:t>
            </a:r>
            <a:r>
              <a:rPr lang="en-US" sz="2400" u="sng" dirty="0" smtClean="0"/>
              <a:t>coaches</a:t>
            </a:r>
            <a:r>
              <a:rPr lang="en-US" sz="2400" dirty="0" smtClean="0"/>
              <a:t> take more risks to collaborate in modeling good instruction and critical reflection, </a:t>
            </a:r>
            <a:r>
              <a:rPr lang="en-US" sz="2400" u="sng" dirty="0" smtClean="0"/>
              <a:t>teachers</a:t>
            </a:r>
            <a:r>
              <a:rPr lang="en-US" sz="2400" dirty="0" smtClean="0"/>
              <a:t> will be more likely to take risks in the classroom and try new strategies</a:t>
            </a:r>
            <a:r>
              <a:rPr lang="en-US" dirty="0" smtClean="0"/>
              <a:t>. </a:t>
            </a:r>
            <a:endParaRPr lang="en-US" dirty="0"/>
          </a:p>
        </p:txBody>
      </p:sp>
    </p:spTree>
    <p:extLst>
      <p:ext uri="{BB962C8B-B14F-4D97-AF65-F5344CB8AC3E}">
        <p14:creationId xmlns:p14="http://schemas.microsoft.com/office/powerpoint/2010/main" val="283727370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24182" y="2702578"/>
            <a:ext cx="4200618" cy="1362075"/>
          </a:xfrm>
        </p:spPr>
        <p:txBody>
          <a:bodyPr/>
          <a:lstStyle/>
          <a:p>
            <a:r>
              <a:rPr lang="en-US" dirty="0" smtClean="0"/>
              <a:t>Questions?</a:t>
            </a:r>
            <a:br>
              <a:rPr lang="en-US" dirty="0" smtClean="0"/>
            </a:br>
            <a:r>
              <a:rPr lang="en-US" dirty="0" smtClean="0"/>
              <a:t>Comments?</a:t>
            </a:r>
            <a:br>
              <a:rPr lang="en-US" dirty="0" smtClean="0"/>
            </a:br>
            <a:r>
              <a:rPr lang="en-US" dirty="0" smtClean="0"/>
              <a:t>Suggestions?</a:t>
            </a:r>
            <a:endParaRPr lang="en-US" dirty="0"/>
          </a:p>
        </p:txBody>
      </p:sp>
    </p:spTree>
    <p:extLst>
      <p:ext uri="{BB962C8B-B14F-4D97-AF65-F5344CB8AC3E}">
        <p14:creationId xmlns:p14="http://schemas.microsoft.com/office/powerpoint/2010/main" val="226848274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US" dirty="0"/>
          </a:p>
        </p:txBody>
      </p:sp>
      <p:sp>
        <p:nvSpPr>
          <p:cNvPr id="3" name="Content Placeholder 2"/>
          <p:cNvSpPr>
            <a:spLocks noGrp="1"/>
          </p:cNvSpPr>
          <p:nvPr>
            <p:ph idx="1"/>
          </p:nvPr>
        </p:nvSpPr>
        <p:spPr/>
        <p:txBody>
          <a:bodyPr/>
          <a:lstStyle/>
          <a:p>
            <a:r>
              <a:rPr lang="en-US" dirty="0" smtClean="0"/>
              <a:t>Encourage modeling to promote teachers taking risks in the classroom</a:t>
            </a:r>
          </a:p>
          <a:p>
            <a:r>
              <a:rPr lang="en-US" dirty="0" smtClean="0"/>
              <a:t>Begin a plan of coaching for a specific teacher</a:t>
            </a:r>
            <a:endParaRPr lang="en-US" dirty="0"/>
          </a:p>
        </p:txBody>
      </p:sp>
    </p:spTree>
    <p:extLst>
      <p:ext uri="{BB962C8B-B14F-4D97-AF65-F5344CB8AC3E}">
        <p14:creationId xmlns:p14="http://schemas.microsoft.com/office/powerpoint/2010/main" val="353123930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4396" y="685800"/>
            <a:ext cx="7812842" cy="886968"/>
          </a:xfrm>
        </p:spPr>
        <p:txBody>
          <a:bodyPr/>
          <a:lstStyle/>
          <a:p>
            <a:r>
              <a:rPr lang="en-US" dirty="0"/>
              <a:t>Make a list of issues or frustrations that a coach encounters when working with a teacher.</a:t>
            </a:r>
          </a:p>
        </p:txBody>
      </p:sp>
      <p:sp>
        <p:nvSpPr>
          <p:cNvPr id="3" name="Content Placeholder 2"/>
          <p:cNvSpPr>
            <a:spLocks noGrp="1"/>
          </p:cNvSpPr>
          <p:nvPr>
            <p:ph idx="1"/>
          </p:nvPr>
        </p:nvSpPr>
        <p:spPr>
          <a:xfrm>
            <a:off x="1939621" y="2020888"/>
            <a:ext cx="6714451" cy="4564674"/>
          </a:xfrm>
        </p:spPr>
        <p:txBody>
          <a:bodyPr>
            <a:normAutofit lnSpcReduction="10000"/>
          </a:bodyPr>
          <a:lstStyle/>
          <a:p>
            <a:r>
              <a:rPr lang="en-US" dirty="0" smtClean="0"/>
              <a:t>Teachers feel apprehensions of an outsider coming in</a:t>
            </a:r>
          </a:p>
          <a:p>
            <a:r>
              <a:rPr lang="en-US" dirty="0" smtClean="0"/>
              <a:t>Sometimes reluctance to collaborate</a:t>
            </a:r>
          </a:p>
          <a:p>
            <a:r>
              <a:rPr lang="en-US" dirty="0" smtClean="0"/>
              <a:t>There’s not a relationship of trust </a:t>
            </a:r>
          </a:p>
          <a:p>
            <a:r>
              <a:rPr lang="en-US" dirty="0" smtClean="0"/>
              <a:t>Little implementation and professional growth</a:t>
            </a:r>
          </a:p>
          <a:p>
            <a:r>
              <a:rPr lang="en-US" dirty="0" smtClean="0"/>
              <a:t>Confusion and feeling over-whelmed</a:t>
            </a:r>
          </a:p>
          <a:p>
            <a:pPr lvl="1"/>
            <a:r>
              <a:rPr lang="en-US" dirty="0" smtClean="0"/>
              <a:t>Disorganization </a:t>
            </a:r>
          </a:p>
          <a:p>
            <a:r>
              <a:rPr lang="en-US" dirty="0" smtClean="0"/>
              <a:t>Feel stressed out</a:t>
            </a:r>
          </a:p>
          <a:p>
            <a:pPr lvl="1"/>
            <a:r>
              <a:rPr lang="en-US" dirty="0" smtClean="0"/>
              <a:t>Assessments</a:t>
            </a:r>
          </a:p>
          <a:p>
            <a:pPr lvl="1"/>
            <a:r>
              <a:rPr lang="en-US" dirty="0" smtClean="0"/>
              <a:t>Mandates</a:t>
            </a:r>
          </a:p>
          <a:p>
            <a:pPr lvl="1"/>
            <a:r>
              <a:rPr lang="en-US" dirty="0" smtClean="0"/>
              <a:t>Common core</a:t>
            </a:r>
          </a:p>
          <a:p>
            <a:pPr lvl="1"/>
            <a:r>
              <a:rPr lang="en-US" dirty="0" smtClean="0"/>
              <a:t>Evaluations</a:t>
            </a:r>
          </a:p>
          <a:p>
            <a:pPr marL="0" indent="0">
              <a:buNone/>
            </a:pPr>
            <a:endParaRPr lang="en-US" dirty="0" smtClean="0"/>
          </a:p>
          <a:p>
            <a:endParaRPr lang="en-US" dirty="0"/>
          </a:p>
          <a:p>
            <a:pPr marL="0" indent="0">
              <a:buNone/>
            </a:pPr>
            <a:endParaRPr lang="en-US" dirty="0"/>
          </a:p>
        </p:txBody>
      </p:sp>
    </p:spTree>
    <p:extLst>
      <p:ext uri="{BB962C8B-B14F-4D97-AF65-F5344CB8AC3E}">
        <p14:creationId xmlns:p14="http://schemas.microsoft.com/office/powerpoint/2010/main" val="32043196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problems do teachers face with the CCSS?</a:t>
            </a:r>
            <a:endParaRPr lang="en-US" dirty="0"/>
          </a:p>
        </p:txBody>
      </p:sp>
      <p:sp>
        <p:nvSpPr>
          <p:cNvPr id="3" name="Content Placeholder 2"/>
          <p:cNvSpPr>
            <a:spLocks noGrp="1"/>
          </p:cNvSpPr>
          <p:nvPr>
            <p:ph idx="1"/>
          </p:nvPr>
        </p:nvSpPr>
        <p:spPr/>
        <p:txBody>
          <a:bodyPr/>
          <a:lstStyle/>
          <a:p>
            <a:r>
              <a:rPr lang="en-US" dirty="0" smtClean="0"/>
              <a:t>Fear of unknown</a:t>
            </a:r>
          </a:p>
          <a:p>
            <a:r>
              <a:rPr lang="en-US" dirty="0" smtClean="0"/>
              <a:t>Don</a:t>
            </a:r>
            <a:r>
              <a:rPr lang="fr-FR" dirty="0" smtClean="0"/>
              <a:t>’</a:t>
            </a:r>
            <a:r>
              <a:rPr lang="en-US" dirty="0" smtClean="0"/>
              <a:t>t know the standards</a:t>
            </a:r>
          </a:p>
          <a:p>
            <a:pPr lvl="1"/>
            <a:r>
              <a:rPr lang="en-US" dirty="0" smtClean="0"/>
              <a:t>Grade-level </a:t>
            </a:r>
          </a:p>
          <a:p>
            <a:pPr lvl="1"/>
            <a:r>
              <a:rPr lang="en-US" dirty="0" smtClean="0"/>
              <a:t>Spectrum or continuum</a:t>
            </a:r>
          </a:p>
          <a:p>
            <a:r>
              <a:rPr lang="en-US" dirty="0" smtClean="0"/>
              <a:t>Pressure to perform on PARCC</a:t>
            </a:r>
          </a:p>
          <a:p>
            <a:endParaRPr lang="en-US" dirty="0" smtClean="0"/>
          </a:p>
          <a:p>
            <a:endParaRPr lang="en-US" dirty="0"/>
          </a:p>
        </p:txBody>
      </p:sp>
    </p:spTree>
    <p:extLst>
      <p:ext uri="{BB962C8B-B14F-4D97-AF65-F5344CB8AC3E}">
        <p14:creationId xmlns:p14="http://schemas.microsoft.com/office/powerpoint/2010/main" val="18303119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 Cycle</a:t>
            </a:r>
            <a:endParaRPr lang="en-US" dirty="0"/>
          </a:p>
        </p:txBody>
      </p:sp>
      <p:sp>
        <p:nvSpPr>
          <p:cNvPr id="3" name="Content Placeholder 2"/>
          <p:cNvSpPr>
            <a:spLocks noGrp="1"/>
          </p:cNvSpPr>
          <p:nvPr>
            <p:ph sz="half" idx="1"/>
          </p:nvPr>
        </p:nvSpPr>
        <p:spPr/>
        <p:txBody>
          <a:bodyPr/>
          <a:lstStyle/>
          <a:p>
            <a:pPr marL="0" indent="0">
              <a:buNone/>
            </a:pPr>
            <a:r>
              <a:rPr lang="en-US" dirty="0" smtClean="0"/>
              <a:t>3 Session</a:t>
            </a:r>
          </a:p>
          <a:p>
            <a:r>
              <a:rPr lang="en-US" dirty="0" smtClean="0"/>
              <a:t>Pre-lesson Conversation</a:t>
            </a:r>
          </a:p>
          <a:p>
            <a:r>
              <a:rPr lang="en-US" dirty="0" smtClean="0"/>
              <a:t>Model Lesson</a:t>
            </a:r>
          </a:p>
          <a:p>
            <a:r>
              <a:rPr lang="en-US" dirty="0" smtClean="0"/>
              <a:t>Post-lesson Conversation</a:t>
            </a:r>
          </a:p>
          <a:p>
            <a:pPr marL="0" indent="0">
              <a:buNone/>
            </a:pPr>
            <a:endParaRPr lang="en-US" dirty="0"/>
          </a:p>
        </p:txBody>
      </p:sp>
      <p:sp>
        <p:nvSpPr>
          <p:cNvPr id="4" name="Content Placeholder 3"/>
          <p:cNvSpPr>
            <a:spLocks noGrp="1"/>
          </p:cNvSpPr>
          <p:nvPr>
            <p:ph sz="half" idx="2"/>
          </p:nvPr>
        </p:nvSpPr>
        <p:spPr/>
        <p:txBody>
          <a:bodyPr/>
          <a:lstStyle/>
          <a:p>
            <a:pPr marL="0" indent="0">
              <a:buNone/>
            </a:pPr>
            <a:r>
              <a:rPr lang="en-US" dirty="0" smtClean="0"/>
              <a:t>5 Session</a:t>
            </a:r>
          </a:p>
          <a:p>
            <a:r>
              <a:rPr lang="en-US" dirty="0"/>
              <a:t>Pre-lesson Conversation</a:t>
            </a:r>
          </a:p>
          <a:p>
            <a:r>
              <a:rPr lang="en-US" dirty="0"/>
              <a:t>Model Lesson</a:t>
            </a:r>
          </a:p>
          <a:p>
            <a:r>
              <a:rPr lang="en-US" dirty="0" smtClean="0"/>
              <a:t>Post-lesson and                  Co-planning Conversation</a:t>
            </a:r>
          </a:p>
          <a:p>
            <a:r>
              <a:rPr lang="en-US" dirty="0" smtClean="0"/>
              <a:t>Assessment Observation</a:t>
            </a:r>
          </a:p>
          <a:p>
            <a:r>
              <a:rPr lang="en-US" dirty="0" smtClean="0"/>
              <a:t>Modeling Cycle Debrief </a:t>
            </a:r>
            <a:endParaRPr lang="en-US" dirty="0"/>
          </a:p>
          <a:p>
            <a:endParaRPr lang="en-US" dirty="0"/>
          </a:p>
        </p:txBody>
      </p:sp>
    </p:spTree>
    <p:extLst>
      <p:ext uri="{BB962C8B-B14F-4D97-AF65-F5344CB8AC3E}">
        <p14:creationId xmlns:p14="http://schemas.microsoft.com/office/powerpoint/2010/main" val="92543981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Coaching Models</a:t>
            </a:r>
            <a:endParaRPr lang="en-US" dirty="0"/>
          </a:p>
        </p:txBody>
      </p:sp>
      <p:sp>
        <p:nvSpPr>
          <p:cNvPr id="3" name="Content Placeholder 2"/>
          <p:cNvSpPr>
            <a:spLocks noGrp="1"/>
          </p:cNvSpPr>
          <p:nvPr>
            <p:ph idx="1"/>
          </p:nvPr>
        </p:nvSpPr>
        <p:spPr/>
        <p:txBody>
          <a:bodyPr/>
          <a:lstStyle/>
          <a:p>
            <a:r>
              <a:rPr lang="en-US" dirty="0" smtClean="0"/>
              <a:t>Facilitative – You do</a:t>
            </a:r>
          </a:p>
          <a:p>
            <a:r>
              <a:rPr lang="en-US" dirty="0" smtClean="0"/>
              <a:t>Collaborative – We do</a:t>
            </a:r>
          </a:p>
          <a:p>
            <a:r>
              <a:rPr lang="en-US" dirty="0" smtClean="0"/>
              <a:t>Instructive – I do</a:t>
            </a:r>
            <a:endParaRPr lang="en-US" dirty="0"/>
          </a:p>
        </p:txBody>
      </p:sp>
    </p:spTree>
    <p:extLst>
      <p:ext uri="{BB962C8B-B14F-4D97-AF65-F5344CB8AC3E}">
        <p14:creationId xmlns:p14="http://schemas.microsoft.com/office/powerpoint/2010/main" val="142313045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Pre-lesson Conversation</a:t>
            </a:r>
            <a:br>
              <a:rPr lang="en-US" dirty="0" smtClean="0"/>
            </a:br>
            <a:r>
              <a:rPr lang="en-US" dirty="0" smtClean="0"/>
              <a:t>(Session 1)</a:t>
            </a:r>
            <a:endParaRPr lang="en-US" dirty="0"/>
          </a:p>
        </p:txBody>
      </p:sp>
      <p:sp>
        <p:nvSpPr>
          <p:cNvPr id="3" name="Content Placeholder 2"/>
          <p:cNvSpPr>
            <a:spLocks noGrp="1"/>
          </p:cNvSpPr>
          <p:nvPr>
            <p:ph idx="1"/>
          </p:nvPr>
        </p:nvSpPr>
        <p:spPr>
          <a:xfrm>
            <a:off x="3429000" y="2020888"/>
            <a:ext cx="5366172" cy="4611713"/>
          </a:xfrm>
        </p:spPr>
        <p:txBody>
          <a:bodyPr>
            <a:normAutofit fontScale="85000" lnSpcReduction="20000"/>
          </a:bodyPr>
          <a:lstStyle/>
          <a:p>
            <a:r>
              <a:rPr lang="en-US" dirty="0" smtClean="0"/>
              <a:t>Coaching Log</a:t>
            </a:r>
          </a:p>
          <a:p>
            <a:r>
              <a:rPr lang="en-US" dirty="0" smtClean="0"/>
              <a:t>Strength-based </a:t>
            </a:r>
          </a:p>
          <a:p>
            <a:pPr lvl="1"/>
            <a:r>
              <a:rPr lang="en-US" dirty="0" smtClean="0"/>
              <a:t>Begin with celebrations</a:t>
            </a:r>
          </a:p>
          <a:p>
            <a:r>
              <a:rPr lang="en-US" dirty="0" smtClean="0"/>
              <a:t>Determine a focus</a:t>
            </a:r>
          </a:p>
          <a:p>
            <a:r>
              <a:rPr lang="en-US" dirty="0" smtClean="0"/>
              <a:t>Co-plan</a:t>
            </a:r>
          </a:p>
          <a:p>
            <a:pPr lvl="1"/>
            <a:r>
              <a:rPr lang="en-US" dirty="0" smtClean="0"/>
              <a:t>Coach may take on more responsibility and assume the instructive role </a:t>
            </a:r>
            <a:endParaRPr lang="en-US" dirty="0" smtClean="0"/>
          </a:p>
          <a:p>
            <a:pPr lvl="1"/>
            <a:r>
              <a:rPr lang="en-US" dirty="0" smtClean="0"/>
              <a:t>Use primary documents!!!</a:t>
            </a:r>
          </a:p>
          <a:p>
            <a:pPr lvl="2"/>
            <a:r>
              <a:rPr lang="en-US" dirty="0" smtClean="0"/>
              <a:t>CCSS</a:t>
            </a:r>
          </a:p>
          <a:p>
            <a:pPr lvl="2"/>
            <a:r>
              <a:rPr lang="en-US" dirty="0" smtClean="0"/>
              <a:t>REACH - rubric</a:t>
            </a:r>
            <a:endParaRPr lang="en-US" dirty="0" smtClean="0"/>
          </a:p>
          <a:p>
            <a:r>
              <a:rPr lang="en-US" dirty="0" smtClean="0"/>
              <a:t>Clarifying</a:t>
            </a:r>
          </a:p>
          <a:p>
            <a:pPr lvl="1"/>
            <a:r>
              <a:rPr lang="en-US" dirty="0" smtClean="0"/>
              <a:t>Goal – Next Steps – Roles </a:t>
            </a:r>
          </a:p>
          <a:p>
            <a:pPr lvl="2"/>
            <a:r>
              <a:rPr lang="en-US" dirty="0" smtClean="0"/>
              <a:t>Teacher – Scripted notes and write down the questions I ask students</a:t>
            </a:r>
          </a:p>
          <a:p>
            <a:pPr lvl="2"/>
            <a:r>
              <a:rPr lang="en-US" dirty="0" smtClean="0"/>
              <a:t>Coach – Modeling</a:t>
            </a:r>
          </a:p>
          <a:p>
            <a:endParaRPr lang="en-US" dirty="0" smtClean="0"/>
          </a:p>
          <a:p>
            <a:endParaRPr lang="en-US" dirty="0"/>
          </a:p>
        </p:txBody>
      </p:sp>
    </p:spTree>
    <p:extLst>
      <p:ext uri="{BB962C8B-B14F-4D97-AF65-F5344CB8AC3E}">
        <p14:creationId xmlns:p14="http://schemas.microsoft.com/office/powerpoint/2010/main" val="226209920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9512" y="685800"/>
            <a:ext cx="4948238" cy="886968"/>
          </a:xfrm>
        </p:spPr>
        <p:txBody>
          <a:bodyPr/>
          <a:lstStyle/>
          <a:p>
            <a:r>
              <a:rPr lang="en-US" dirty="0" smtClean="0"/>
              <a:t>Model Lesson</a:t>
            </a:r>
            <a:br>
              <a:rPr lang="en-US" dirty="0" smtClean="0"/>
            </a:br>
            <a:r>
              <a:rPr lang="en-US" dirty="0" smtClean="0"/>
              <a:t>(Session 2)</a:t>
            </a:r>
            <a:endParaRPr lang="en-US" dirty="0"/>
          </a:p>
        </p:txBody>
      </p:sp>
      <p:sp>
        <p:nvSpPr>
          <p:cNvPr id="3" name="Content Placeholder 2"/>
          <p:cNvSpPr>
            <a:spLocks noGrp="1"/>
          </p:cNvSpPr>
          <p:nvPr>
            <p:ph idx="1"/>
          </p:nvPr>
        </p:nvSpPr>
        <p:spPr>
          <a:xfrm>
            <a:off x="2869013" y="1787510"/>
            <a:ext cx="5743809" cy="4740818"/>
          </a:xfrm>
        </p:spPr>
        <p:txBody>
          <a:bodyPr>
            <a:normAutofit lnSpcReduction="10000"/>
          </a:bodyPr>
          <a:lstStyle/>
          <a:p>
            <a:r>
              <a:rPr lang="en-US" dirty="0" smtClean="0"/>
              <a:t>Why model?</a:t>
            </a:r>
          </a:p>
          <a:p>
            <a:pPr lvl="1"/>
            <a:r>
              <a:rPr lang="en-US" dirty="0" smtClean="0"/>
              <a:t>Adult learning theory</a:t>
            </a:r>
          </a:p>
          <a:p>
            <a:pPr lvl="1"/>
            <a:r>
              <a:rPr lang="en-US" dirty="0" smtClean="0"/>
              <a:t>It’s the reality and not the “perfect” environment</a:t>
            </a:r>
          </a:p>
          <a:p>
            <a:pPr lvl="1"/>
            <a:r>
              <a:rPr lang="en-US" dirty="0" smtClean="0"/>
              <a:t>As a coach, where’s your classroom cred? Have you taught under the demands of CCSS?</a:t>
            </a:r>
          </a:p>
          <a:p>
            <a:pPr lvl="1"/>
            <a:r>
              <a:rPr lang="en-US" dirty="0" smtClean="0"/>
              <a:t>Ever-changing state of education</a:t>
            </a:r>
          </a:p>
          <a:p>
            <a:pPr lvl="2"/>
            <a:r>
              <a:rPr lang="en-US" dirty="0" smtClean="0"/>
              <a:t>Puts coach back in classroom</a:t>
            </a:r>
          </a:p>
          <a:p>
            <a:r>
              <a:rPr lang="en-US" dirty="0" smtClean="0"/>
              <a:t>Provide a lesson plan</a:t>
            </a:r>
          </a:p>
          <a:p>
            <a:pPr lvl="1"/>
            <a:r>
              <a:rPr lang="en-US" dirty="0" smtClean="0"/>
              <a:t>Goal/skill/standard on LP</a:t>
            </a:r>
          </a:p>
          <a:p>
            <a:pPr lvl="1"/>
            <a:r>
              <a:rPr lang="en-US" dirty="0" smtClean="0"/>
              <a:t>Prompt teachers to follow and take observable </a:t>
            </a:r>
            <a:r>
              <a:rPr lang="en-US" dirty="0" smtClean="0"/>
              <a:t>notes (Teacher’s role)</a:t>
            </a:r>
            <a:endParaRPr lang="en-US" dirty="0" smtClean="0"/>
          </a:p>
          <a:p>
            <a:pPr lvl="2"/>
            <a:r>
              <a:rPr lang="en-US" dirty="0" smtClean="0"/>
              <a:t>Utilize observation tool</a:t>
            </a:r>
          </a:p>
          <a:p>
            <a:pPr lvl="2"/>
            <a:r>
              <a:rPr lang="en-US" dirty="0" smtClean="0"/>
              <a:t>Have teachers </a:t>
            </a:r>
            <a:r>
              <a:rPr lang="en-US" dirty="0" smtClean="0"/>
              <a:t>record </a:t>
            </a:r>
            <a:endParaRPr lang="en-US" dirty="0" smtClean="0"/>
          </a:p>
          <a:p>
            <a:pPr lvl="1"/>
            <a:endParaRPr lang="en-US" dirty="0" smtClean="0"/>
          </a:p>
          <a:p>
            <a:endParaRPr lang="en-US" dirty="0"/>
          </a:p>
        </p:txBody>
      </p:sp>
    </p:spTree>
    <p:extLst>
      <p:ext uri="{BB962C8B-B14F-4D97-AF65-F5344CB8AC3E}">
        <p14:creationId xmlns:p14="http://schemas.microsoft.com/office/powerpoint/2010/main" val="178932219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Inspiration">
  <a:themeElements>
    <a:clrScheme name="Inspiration">
      <a:dk1>
        <a:sysClr val="windowText" lastClr="000000"/>
      </a:dk1>
      <a:lt1>
        <a:sysClr val="window" lastClr="FFFFFF"/>
      </a:lt1>
      <a:dk2>
        <a:srgbClr val="2F2F26"/>
      </a:dk2>
      <a:lt2>
        <a:srgbClr val="9FA795"/>
      </a:lt2>
      <a:accent1>
        <a:srgbClr val="749805"/>
      </a:accent1>
      <a:accent2>
        <a:srgbClr val="BACC82"/>
      </a:accent2>
      <a:accent3>
        <a:srgbClr val="6E9EC2"/>
      </a:accent3>
      <a:accent4>
        <a:srgbClr val="2046A5"/>
      </a:accent4>
      <a:accent5>
        <a:srgbClr val="5039C6"/>
      </a:accent5>
      <a:accent6>
        <a:srgbClr val="7411D0"/>
      </a:accent6>
      <a:hlink>
        <a:srgbClr val="FFC000"/>
      </a:hlink>
      <a:folHlink>
        <a:srgbClr val="C0C000"/>
      </a:folHlink>
    </a:clrScheme>
    <a:fontScheme name="Inspiration">
      <a:majorFont>
        <a:latin typeface="News Gothic MT"/>
        <a:ea typeface=""/>
        <a:cs typeface=""/>
        <a:font script="Jpan" typeface="メイリオ"/>
        <a:font script="Hans" typeface="宋体"/>
        <a:font script="Hant" typeface="新細明體"/>
      </a:majorFont>
      <a:minorFont>
        <a:latin typeface="News Gothic MT"/>
        <a:ea typeface=""/>
        <a:cs typeface=""/>
        <a:font script="Jpan" typeface="メイリオ"/>
        <a:font script="Hans" typeface="宋体"/>
        <a:font script="Hant" typeface="新細明體"/>
      </a:minorFont>
    </a:fontScheme>
    <a:fmtScheme name="Inspiration">
      <a:fillStyleLst>
        <a:solidFill>
          <a:schemeClr val="phClr"/>
        </a:solidFill>
        <a:gradFill rotWithShape="1">
          <a:gsLst>
            <a:gs pos="25000">
              <a:schemeClr val="phClr">
                <a:tint val="90000"/>
                <a:shade val="100000"/>
                <a:alpha val="90000"/>
                <a:satMod val="150000"/>
              </a:schemeClr>
            </a:gs>
            <a:gs pos="100000">
              <a:schemeClr val="phClr">
                <a:tint val="100000"/>
                <a:shade val="60000"/>
                <a:satMod val="135000"/>
              </a:schemeClr>
            </a:gs>
          </a:gsLst>
          <a:path path="circle">
            <a:fillToRect l="50000" t="50000" r="50000" b="50000"/>
          </a:path>
        </a:gradFill>
        <a:gradFill rotWithShape="1">
          <a:gsLst>
            <a:gs pos="0">
              <a:schemeClr val="phClr">
                <a:tint val="90000"/>
                <a:shade val="100000"/>
                <a:alpha val="85000"/>
                <a:satMod val="150000"/>
              </a:schemeClr>
            </a:gs>
            <a:gs pos="33000">
              <a:schemeClr val="phClr">
                <a:tint val="90000"/>
                <a:shade val="100000"/>
                <a:alpha val="95000"/>
                <a:satMod val="130000"/>
              </a:schemeClr>
            </a:gs>
            <a:gs pos="67000">
              <a:schemeClr val="phClr">
                <a:shade val="70000"/>
                <a:satMod val="135000"/>
              </a:schemeClr>
            </a:gs>
            <a:gs pos="100000">
              <a:schemeClr val="phClr">
                <a:shade val="50000"/>
                <a:satMod val="135000"/>
              </a:schemeClr>
            </a:gs>
          </a:gsLst>
          <a:lin ang="13200000" scaled="1"/>
        </a:gradFill>
      </a:fillStyleLst>
      <a:lnStyleLst>
        <a:ln w="12700" cap="flat" cmpd="sng" algn="ctr">
          <a:solidFill>
            <a:schemeClr val="phClr">
              <a:shade val="95000"/>
              <a:satMod val="105000"/>
            </a:schemeClr>
          </a:solidFill>
          <a:prstDash val="solid"/>
        </a:ln>
        <a:ln w="38100" cap="flat" cmpd="thickThin" algn="ctr">
          <a:solidFill>
            <a:schemeClr val="phClr"/>
          </a:solidFill>
          <a:prstDash val="solid"/>
        </a:ln>
        <a:ln w="38100" cap="flat" cmpd="thinThick" algn="ctr">
          <a:solidFill>
            <a:schemeClr val="phClr"/>
          </a:solidFill>
          <a:prstDash val="solid"/>
        </a:ln>
      </a:lnStyleLst>
      <a:effectStyleLst>
        <a:effectStyle>
          <a:effectLst/>
        </a:effectStyle>
        <a:effectStyle>
          <a:effectLst/>
          <a:scene3d>
            <a:camera prst="orthographicFront">
              <a:rot lat="0" lon="0" rev="0"/>
            </a:camera>
            <a:lightRig rig="twoPt" dir="tl"/>
          </a:scene3d>
          <a:sp3d extrusionH="12700" prstMaterial="softEdge">
            <a:bevelT w="25400" h="50800"/>
          </a:sp3d>
        </a:effectStyle>
        <a:effectStyle>
          <a:effectLst>
            <a:innerShdw blurRad="50800" dist="25400" dir="2400000">
              <a:srgbClr val="808080">
                <a:alpha val="75000"/>
              </a:srgbClr>
            </a:innerShdw>
            <a:reflection blurRad="38100" stA="26000" endPos="35000" dist="12700" dir="5400000" fadeDir="4800000" sy="-100000" rotWithShape="0"/>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Inspiration.thmx</Template>
  <TotalTime>574</TotalTime>
  <Words>2678</Words>
  <Application>Microsoft Macintosh PowerPoint</Application>
  <PresentationFormat>On-screen Show (4:3)</PresentationFormat>
  <Paragraphs>247</Paragraphs>
  <Slides>26</Slides>
  <Notes>18</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Inspiration</vt:lpstr>
      <vt:lpstr>Coaching in a Culture of Common Core</vt:lpstr>
      <vt:lpstr>Introduction</vt:lpstr>
      <vt:lpstr>Objective</vt:lpstr>
      <vt:lpstr>Make a list of issues or frustrations that a coach encounters when working with a teacher.</vt:lpstr>
      <vt:lpstr>What problems do teachers face with the CCSS?</vt:lpstr>
      <vt:lpstr>Modeling Cycle</vt:lpstr>
      <vt:lpstr>Coaching Models</vt:lpstr>
      <vt:lpstr>Pre-lesson Conversation (Session 1)</vt:lpstr>
      <vt:lpstr>Model Lesson (Session 2)</vt:lpstr>
      <vt:lpstr>Model Lesson (Session 2)</vt:lpstr>
      <vt:lpstr>Post-lesson and  Co-planning Conversation (Session 3)</vt:lpstr>
      <vt:lpstr> Post-lesson and  Co-planning Conversation (Session 3)</vt:lpstr>
      <vt:lpstr>Assessment Observation (Session 4)</vt:lpstr>
      <vt:lpstr>Modeling Cycle Debrief (Session 5)</vt:lpstr>
      <vt:lpstr>What the teacher said…</vt:lpstr>
      <vt:lpstr>Lessons Learned  (Session 1)</vt:lpstr>
      <vt:lpstr>Lessons Learned (Session 2)</vt:lpstr>
      <vt:lpstr>Lessons Learned  (Session 3)</vt:lpstr>
      <vt:lpstr>Lessons Learned (Session 4)</vt:lpstr>
      <vt:lpstr>Lessons Learned  (Session 5)</vt:lpstr>
      <vt:lpstr>3 Session Modeling Cycle</vt:lpstr>
      <vt:lpstr>5 Session Modeling Cycle</vt:lpstr>
      <vt:lpstr>What did this accomplish?</vt:lpstr>
      <vt:lpstr>Solutions</vt:lpstr>
      <vt:lpstr>If coaches take more risks to collaborate in modeling good instruction and critical reflection, teachers will be more likely to take risks in the classroom and try new strategies. </vt:lpstr>
      <vt:lpstr>Questions? Comments? Suggestions?</vt:lpstr>
    </vt:vector>
  </TitlesOfParts>
  <Company>Chicago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Coaching in a Culture of Common Core</dc:title>
  <dc:creator>Errika Baker</dc:creator>
  <cp:lastModifiedBy>Errika Baker</cp:lastModifiedBy>
  <cp:revision>35</cp:revision>
  <dcterms:created xsi:type="dcterms:W3CDTF">2014-09-30T14:39:50Z</dcterms:created>
  <dcterms:modified xsi:type="dcterms:W3CDTF">2014-10-02T01:00:11Z</dcterms:modified>
</cp:coreProperties>
</file>